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89" r:id="rId2"/>
    <p:sldId id="290" r:id="rId3"/>
    <p:sldId id="268" r:id="rId4"/>
    <p:sldId id="301" r:id="rId5"/>
    <p:sldId id="282" r:id="rId6"/>
    <p:sldId id="291" r:id="rId7"/>
    <p:sldId id="264" r:id="rId8"/>
    <p:sldId id="292" r:id="rId9"/>
    <p:sldId id="315" r:id="rId10"/>
    <p:sldId id="293" r:id="rId11"/>
    <p:sldId id="312" r:id="rId12"/>
    <p:sldId id="294" r:id="rId13"/>
    <p:sldId id="265" r:id="rId14"/>
    <p:sldId id="295" r:id="rId15"/>
    <p:sldId id="262" r:id="rId16"/>
    <p:sldId id="303" r:id="rId17"/>
    <p:sldId id="285" r:id="rId18"/>
    <p:sldId id="304" r:id="rId19"/>
    <p:sldId id="306" r:id="rId20"/>
    <p:sldId id="305" r:id="rId21"/>
    <p:sldId id="307" r:id="rId22"/>
    <p:sldId id="308" r:id="rId23"/>
    <p:sldId id="313" r:id="rId24"/>
    <p:sldId id="314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28" autoAdjust="0"/>
    <p:restoredTop sz="94660"/>
  </p:normalViewPr>
  <p:slideViewPr>
    <p:cSldViewPr>
      <p:cViewPr varScale="1">
        <p:scale>
          <a:sx n="50" d="100"/>
          <a:sy n="5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10EBB-5DB0-40ED-8348-8BA6DA72E032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393A3-693B-4A07-9781-76FD8AF580F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393A3-693B-4A07-9781-76FD8AF580FA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A93AA5-2A04-4DEE-89D8-895C1C4D0717}" type="datetimeFigureOut">
              <a:rPr lang="tr-TR" smtClean="0"/>
              <a:pPr/>
              <a:t>29.06.2017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86346" y="2097012"/>
            <a:ext cx="7158062" cy="21240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Her canlı gibi insan da belli sorumluluklara sahiptir.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953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27584" y="2167880"/>
            <a:ext cx="77724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 Bu konuda karşılaştığımız engeller bizi yıldırmamalı.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781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825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815250"/>
            <a:ext cx="7690048" cy="29098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Bize yardımcı olan insanların bizim iyiliğimizi istediğini unutmayalım.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516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Cruz8RloU-c/TWaqKieMESI/AAAAAAAABJg/V-GCPLGZxeQ/s1600/3457CA5SUPD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499"/>
            <a:ext cx="9144000" cy="688149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78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Yaratılan her varlığın belli sorumlulukları vardır. İnsanların bunu iyi yönde ya da kötü yönde kullananları bizi aldatmasın.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62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2.blogcu.com/images/b/e/s/besincisinifdayim/12348107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499"/>
            <a:ext cx="9144000" cy="6941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9047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2420888"/>
            <a:ext cx="8229600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  Her durumda doğru bildiğimizden vazgeçmeyelim.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828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59" cy="677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797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714348" y="2714620"/>
            <a:ext cx="7632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Bu evrende yalnız değiliz.</a:t>
            </a:r>
            <a:endParaRPr lang="tr-TR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734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ya.zaman.com.tr/extentions/haberinfotografi/2008/08/12-cevrekarikaturleri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6683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797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62056" cy="378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 Bizler en dar çevremizden başlayarak  evren denen en geniş alana kadar bu sorumluluklara sahip olarak doğuyoruz.  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797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748464" cy="378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Sadece kendimize, ailemize  karşı değil üzerinde yaşadığımız bu dünyaya karşıda da sorumluluklarımızın farkında olmalıyız.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812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önderilen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451"/>
            <a:ext cx="9144000" cy="6916451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6237312"/>
            <a:ext cx="1115616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578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Bizler üzerimize düşen görevleri yerine getirmedikçe gelecek nesillerin yaşama hakkını da gasp etmiş olacağız.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5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438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521296"/>
            <a:ext cx="7658128" cy="3050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  Sadece benim yapmamla olmaz demeyin. </a:t>
            </a:r>
          </a:p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  Üzerimize düşenleri yaptığımızda karşılığını mutlaka alacağınızı unutmayın. 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4907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blogcu.com/uploads/eglencelimatematik_evdebabaogl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87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11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785786" y="2285992"/>
            <a:ext cx="77724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 Sorumluluğu öğrenmek de tıpkı diğer becerileri öğrenmek gibidir ve basit bir eylemdir.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953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95"/>
            <a:ext cx="9144000" cy="68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9844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519808"/>
            <a:ext cx="7618040" cy="2845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Buna en başta kendi sorumluluklarımıza sahip çıkmakla başlayabiliriz.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782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2.blogcu.com/images/b/e/s/besincisinifdayim/karikatur01buyukog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97" y="0"/>
            <a:ext cx="9194997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719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920880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  Kendimize karşı her zaman dürüst olalım.Bahaneler üretmek  ya da yok saymaya çalışmak sorumluluklarımızı ortadan kaldırmayacaktır.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062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512.imageshack.us/img512/5033/200312253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0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782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Özel 4">
      <a:dk1>
        <a:sysClr val="windowText" lastClr="000000"/>
      </a:dk1>
      <a:lt1>
        <a:srgbClr val="F1D7E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291</TotalTime>
  <Words>170</Words>
  <Application>Microsoft Office PowerPoint</Application>
  <PresentationFormat>Ekran Gösterisi (4:3)</PresentationFormat>
  <Paragraphs>16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Hisse Senedi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ERKA</dc:creator>
  <cp:lastModifiedBy>w7</cp:lastModifiedBy>
  <cp:revision>50</cp:revision>
  <dcterms:created xsi:type="dcterms:W3CDTF">2011-12-06T16:43:25Z</dcterms:created>
  <dcterms:modified xsi:type="dcterms:W3CDTF">2017-06-29T16:22:54Z</dcterms:modified>
</cp:coreProperties>
</file>