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1792" y="-1134208"/>
            <a:ext cx="684041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LFABET98" pitchFamily="2" charset="0"/>
              </a:rPr>
              <a:t> 20 ALTIN ÖĞÜT</a:t>
            </a:r>
            <a:endParaRPr lang="tr-TR" dirty="0">
              <a:solidFill>
                <a:srgbClr val="FF0000"/>
              </a:solidFill>
              <a:latin typeface="Hand writing Mutlu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9)</a:t>
            </a:r>
            <a:r>
              <a:rPr lang="tr-TR" sz="4000" dirty="0" smtClean="0">
                <a:latin typeface="Hand writing Mutlu" pitchFamily="2" charset="0"/>
              </a:rPr>
              <a:t>Herkes hata yapabilir.Kendini ve başkalarını bağışlamayı bilin.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24125"/>
            <a:ext cx="7848872" cy="36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10)</a:t>
            </a:r>
            <a:r>
              <a:rPr lang="tr-TR" sz="4000" dirty="0" smtClean="0">
                <a:latin typeface="Hand writing Mutlu" pitchFamily="2" charset="0"/>
              </a:rPr>
              <a:t>Her gün arkadaşlarınla selamlaşmayı ihmal etmeyin.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5447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901">
            <a:off x="5607945" y="3015458"/>
            <a:ext cx="3247208" cy="232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11) </a:t>
            </a:r>
            <a:r>
              <a:rPr lang="tr-TR" sz="4000" dirty="0" smtClean="0">
                <a:latin typeface="Hand writing Mutlu" pitchFamily="2" charset="0"/>
              </a:rPr>
              <a:t>Kimsenin eşyasını izinsiz almayın.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4072657" cy="405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12) </a:t>
            </a:r>
            <a:r>
              <a:rPr lang="tr-TR" sz="4000" dirty="0" smtClean="0">
                <a:latin typeface="Hand writing Mutlu" pitchFamily="2" charset="0"/>
              </a:rPr>
              <a:t>Başkalarının kusurlarıyla </a:t>
            </a:r>
            <a:r>
              <a:rPr lang="tr-TR" sz="4000" dirty="0" smtClean="0">
                <a:latin typeface="Hand writing Mutlu" pitchFamily="2" charset="0"/>
              </a:rPr>
              <a:t>alay etmeyin</a:t>
            </a:r>
            <a:r>
              <a:rPr lang="tr-TR" sz="4000" dirty="0" smtClean="0">
                <a:latin typeface="Hand writing Mutlu" pitchFamily="2" charset="0"/>
              </a:rPr>
              <a:t>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816424" cy="31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13) </a:t>
            </a:r>
            <a:r>
              <a:rPr lang="tr-TR" sz="4000" dirty="0" smtClean="0">
                <a:latin typeface="Hand writing Mutlu" pitchFamily="2" charset="0"/>
              </a:rPr>
              <a:t>Tutumlu olun.Paranızı boş yere harcamayın.Biriktirin.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905896" cy="3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14)</a:t>
            </a:r>
            <a:r>
              <a:rPr lang="tr-TR" sz="4000" dirty="0" smtClean="0">
                <a:latin typeface="Hand writing Mutlu" pitchFamily="2" charset="0"/>
              </a:rPr>
              <a:t> Sofraya birlikte oturup, birlikte sofradan kalkın.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984776" cy="39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15)</a:t>
            </a:r>
            <a:r>
              <a:rPr lang="tr-TR" sz="4000" dirty="0" smtClean="0">
                <a:latin typeface="Hand writing Mutlu" pitchFamily="2" charset="0"/>
              </a:rPr>
              <a:t>Misafirlerimizi güler yüzle tatlı dille karşılayın.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624736" cy="35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16)</a:t>
            </a:r>
            <a:r>
              <a:rPr lang="tr-TR" sz="4000" dirty="0" smtClean="0">
                <a:latin typeface="Hand writing Mutlu" pitchFamily="2" charset="0"/>
              </a:rPr>
              <a:t> Üzülen arkadaşlarınızın derdini paylaşın, onu teselli edin.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02" y="2514600"/>
            <a:ext cx="5276473" cy="38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4479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17)</a:t>
            </a:r>
            <a:r>
              <a:rPr lang="tr-TR" sz="4000" dirty="0" smtClean="0">
                <a:latin typeface="Hand writing Mutlu" pitchFamily="2" charset="0"/>
              </a:rPr>
              <a:t>Konuşan kişinin sözünü kesmeyin.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362400" cy="31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18) </a:t>
            </a:r>
            <a:r>
              <a:rPr lang="tr-TR" sz="4000" dirty="0" smtClean="0">
                <a:latin typeface="Hand writing Mutlu" pitchFamily="2" charset="0"/>
              </a:rPr>
              <a:t>Güler yüzlü olun.Asık suratlı olmayın.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611249" cy="24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6193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085184"/>
            <a:ext cx="2190750" cy="15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ALFABET98" pitchFamily="2" charset="0"/>
              </a:rPr>
              <a:t>1) </a:t>
            </a:r>
            <a:r>
              <a:rPr lang="tr-TR" dirty="0" smtClean="0">
                <a:latin typeface="Hand writing Mutlu" pitchFamily="2" charset="0"/>
              </a:rPr>
              <a:t>Büyüklerinize saygılı olun. Küçüklerinizi koruyun ve kollayın.</a:t>
            </a:r>
            <a:endParaRPr lang="tr-TR" dirty="0">
              <a:solidFill>
                <a:srgbClr val="FF0000"/>
              </a:solidFill>
              <a:latin typeface="Hand writing Mutlu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9415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308573" cy="326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19)</a:t>
            </a:r>
            <a:r>
              <a:rPr lang="tr-TR" sz="4000" dirty="0" smtClean="0">
                <a:latin typeface="Hand writing Mutlu" pitchFamily="2" charset="0"/>
              </a:rPr>
              <a:t>Evde ailemize yardımcı olun.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43175"/>
            <a:ext cx="6696743" cy="32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20)</a:t>
            </a:r>
            <a:r>
              <a:rPr lang="tr-TR" sz="4000" dirty="0" smtClean="0">
                <a:latin typeface="Hand writing Mutlu" pitchFamily="2" charset="0"/>
              </a:rPr>
              <a:t> Çevremizi temiz tutun </a:t>
            </a:r>
            <a:r>
              <a:rPr lang="tr-TR" sz="4000" smtClean="0">
                <a:latin typeface="Hand writing Mutlu" pitchFamily="2" charset="0"/>
              </a:rPr>
              <a:t>doğayı koruyun.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6285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ALFABET98" pitchFamily="2" charset="0"/>
              </a:rPr>
              <a:t>2)</a:t>
            </a:r>
            <a:r>
              <a:rPr lang="tr-TR" dirty="0" smtClean="0">
                <a:latin typeface="ALFABET98" pitchFamily="2" charset="0"/>
              </a:rPr>
              <a:t> </a:t>
            </a:r>
            <a:r>
              <a:rPr lang="tr-TR" dirty="0" smtClean="0">
                <a:latin typeface="Hand writing Mutlu" pitchFamily="2" charset="0"/>
              </a:rPr>
              <a:t>Öğretmenlerinizin anlattıklarını can kulağıyla dinleyin.</a:t>
            </a:r>
            <a:endParaRPr lang="tr-TR" dirty="0">
              <a:solidFill>
                <a:srgbClr val="FF0000"/>
              </a:solidFill>
              <a:latin typeface="Hand writing Mutlu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888431" cy="35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744416" cy="361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  <a:latin typeface="ALFABET98" pitchFamily="2" charset="0"/>
              </a:rPr>
              <a:t>3) </a:t>
            </a:r>
            <a:r>
              <a:rPr lang="tr-TR" dirty="0" smtClean="0">
                <a:latin typeface="Hand writing Mutlu" pitchFamily="2" charset="0"/>
              </a:rPr>
              <a:t>Size emanet edilen bir şeyi iyi koruyun.</a:t>
            </a:r>
            <a:endParaRPr lang="tr-TR" dirty="0">
              <a:latin typeface="Hand writing Mutlu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30" y="2609850"/>
            <a:ext cx="7827102" cy="40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80920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4)</a:t>
            </a:r>
            <a:r>
              <a:rPr lang="tr-TR" sz="4000" dirty="0" smtClean="0">
                <a:latin typeface="Hand writing Mutlu" pitchFamily="2" charset="0"/>
              </a:rPr>
              <a:t>Söz verdiğiniz zaman, sözünüzde durun.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729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5)</a:t>
            </a:r>
            <a:r>
              <a:rPr lang="tr-TR" sz="4000" dirty="0" smtClean="0">
                <a:latin typeface="Hand writing Mutlu" pitchFamily="2" charset="0"/>
              </a:rPr>
              <a:t>Bugünün işini yarına bırakmayın ,  planlı olun.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187030" cy="41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017987" cy="31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6) </a:t>
            </a:r>
            <a:r>
              <a:rPr lang="tr-TR" sz="4000" dirty="0" smtClean="0">
                <a:latin typeface="Hand writing Mutlu" pitchFamily="2" charset="0"/>
              </a:rPr>
              <a:t>Vakit kıymetlidir.Boşa harcamayın.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272808" cy="447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7)</a:t>
            </a:r>
            <a:r>
              <a:rPr lang="tr-TR" sz="4000" dirty="0" smtClean="0">
                <a:latin typeface="Hand writing Mutlu" pitchFamily="2" charset="0"/>
              </a:rPr>
              <a:t>Kendinize yapılmasını istemediğiniz bir şeyi, siz başkasına yapmayın.</a:t>
            </a: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84657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9644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Hand writing Mutlu" pitchFamily="2" charset="0"/>
              </a:rPr>
              <a:t>8)</a:t>
            </a:r>
            <a:r>
              <a:rPr lang="tr-TR" sz="4000" dirty="0" smtClean="0">
                <a:latin typeface="Hand writing Mutlu" pitchFamily="2" charset="0"/>
              </a:rPr>
              <a:t> İyi bir arkadaş senin kendine verebileceğin en değerli hediyedir.</a:t>
            </a:r>
            <a:br>
              <a:rPr lang="tr-TR" sz="4000" dirty="0" smtClean="0">
                <a:latin typeface="Hand writing Mutlu" pitchFamily="2" charset="0"/>
              </a:rPr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>
              <a:latin typeface="Hand writing Mutlu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505074"/>
            <a:ext cx="5265936" cy="394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664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167</Words>
  <Application>Microsoft Office PowerPoint</Application>
  <PresentationFormat>Ekran Gösterisi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 20 ALTIN ÖĞÜT</vt:lpstr>
      <vt:lpstr>1) Büyüklerinize saygılı olun. Küçüklerinizi koruyun ve kollayın.</vt:lpstr>
      <vt:lpstr>2) Öğretmenlerinizin anlattıklarını can kulağıyla dinleyin.</vt:lpstr>
      <vt:lpstr>3) Size emanet edilen bir şeyi iyi koruyun.</vt:lpstr>
      <vt:lpstr>4)Söz verdiğiniz zaman, sözünüzde durun.</vt:lpstr>
      <vt:lpstr>5)Bugünün işini yarına bırakmayın ,  planlı olun.</vt:lpstr>
      <vt:lpstr>6) Vakit kıymetlidir.Boşa harcamayın.</vt:lpstr>
      <vt:lpstr>7)Kendinize yapılmasını istemediğiniz bir şeyi, siz başkasına yapmayın.</vt:lpstr>
      <vt:lpstr>8) İyi bir arkadaş senin kendine verebileceğin en değerli hediyedir.   </vt:lpstr>
      <vt:lpstr>9)Herkes hata yapabilir.Kendini ve başkalarını bağışlamayı bilin.</vt:lpstr>
      <vt:lpstr>10)Her gün arkadaşlarınla selamlaşmayı ihmal etmeyin.</vt:lpstr>
      <vt:lpstr>11) Kimsenin eşyasını izinsiz almayın.</vt:lpstr>
      <vt:lpstr>12) Başkalarının kusurlarıyla alay etmeyin.</vt:lpstr>
      <vt:lpstr>13) Tutumlu olun.Paranızı boş yere harcamayın.Biriktirin.</vt:lpstr>
      <vt:lpstr>14) Sofraya birlikte oturup, birlikte sofradan kalkın.</vt:lpstr>
      <vt:lpstr>15)Misafirlerimizi güler yüzle tatlı dille karşılayın.</vt:lpstr>
      <vt:lpstr>16) Üzülen arkadaşlarınızın derdini paylaşın, onu teselli edin.</vt:lpstr>
      <vt:lpstr>17)Konuşan kişinin sözünü kesmeyin.</vt:lpstr>
      <vt:lpstr>18) Güler yüzlü olun.Asık suratlı olmayın.</vt:lpstr>
      <vt:lpstr>19)Evde ailemize yardımcı olun.</vt:lpstr>
      <vt:lpstr>20) Çevremizi temiz tutun doğayı koruyun.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Büyüklerinize saygılı olun. Küçüklerinizi koruyun ve kollayın.</dc:title>
  <dc:creator>FİFİCYO</dc:creator>
  <cp:lastModifiedBy>w7</cp:lastModifiedBy>
  <cp:revision>7</cp:revision>
  <dcterms:created xsi:type="dcterms:W3CDTF">2012-04-26T16:46:40Z</dcterms:created>
  <dcterms:modified xsi:type="dcterms:W3CDTF">2017-07-03T07:53:30Z</dcterms:modified>
</cp:coreProperties>
</file>