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5" r:id="rId6"/>
    <p:sldId id="268" r:id="rId7"/>
    <p:sldId id="266" r:id="rId8"/>
    <p:sldId id="270" r:id="rId9"/>
    <p:sldId id="27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7" autoAdjust="0"/>
  </p:normalViewPr>
  <p:slideViewPr>
    <p:cSldViewPr snapToGrid="0">
      <p:cViewPr>
        <p:scale>
          <a:sx n="75" d="100"/>
          <a:sy n="75" d="100"/>
        </p:scale>
        <p:origin x="-5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0E84-70CF-4E1B-B3F4-84C4A55F5360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84E6-6DE9-4AC2-9D2F-8573BE6F3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28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84E6-6DE9-4AC2-9D2F-8573BE6F350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64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04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94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572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82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58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57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411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02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98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8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4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53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10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29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59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87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8ECF89-9395-49CD-90E1-15916A17E2CB}" type="datetimeFigureOut">
              <a:rPr lang="tr-TR" smtClean="0"/>
              <a:t>29.06.2017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4202F50-D6B0-4407-ACF2-6B7AD887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722727" y="2320119"/>
            <a:ext cx="59777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misafirleri seven, onlara her türlü yardımı ve önemi gösteren, konuk seven kişi. </a:t>
            </a:r>
            <a:r>
              <a:rPr lang="tr-T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Anadolu insanının </a:t>
            </a:r>
            <a:r>
              <a:rPr lang="tr-T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kanında bulunan bir özellik. </a:t>
            </a:r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tr-T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ağ Ok 3"/>
          <p:cNvSpPr/>
          <p:nvPr/>
        </p:nvSpPr>
        <p:spPr>
          <a:xfrm>
            <a:off x="736981" y="2866031"/>
            <a:ext cx="1023582" cy="116005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224583" y="545910"/>
            <a:ext cx="6974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MİSAFİRPERVERLİK NE DEMEK</a:t>
            </a:r>
            <a:endParaRPr lang="tr-TR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9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MİSAFİRPERVERLİĞİN ÖNEMİ</a:t>
            </a:r>
            <a:endParaRPr lang="tr-T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Milletimizin esas olan değerlerinin başında misafirperverlik yer </a:t>
            </a:r>
            <a:r>
              <a:rPr lang="tr-TR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almaktadır.Misafirperverlik</a:t>
            </a:r>
            <a:r>
              <a:rPr 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; misafire verilen ehemmiyet, kıymet ve yaklaşım olgularının bir araya gelmiş şekli </a:t>
            </a:r>
            <a:r>
              <a:rPr 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olarak tanımlanmaktadır.</a:t>
            </a:r>
            <a:endParaRPr lang="tr-T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1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05469" y="627797"/>
            <a:ext cx="46948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Kültürümüzde </a:t>
            </a:r>
            <a:r>
              <a:rPr 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konuk misafir etmek, misafire verilen kıymet ve ona yüklenen mana oldukça mühimdir. </a:t>
            </a:r>
            <a:r>
              <a:rPr 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Zorlu </a:t>
            </a:r>
            <a:r>
              <a:rPr 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yaşam şartları karşısında kişilerin konukseverlikleri yardımıyla hayatları kolay hale gelir, ikili ilişkileri gelişir ve kendilerini yaşanılacak ve </a:t>
            </a:r>
            <a:r>
              <a:rPr lang="tr-TR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karşılaşılabilinecek</a:t>
            </a:r>
            <a:r>
              <a:rPr 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tüm sorunlarına karşı güvende hissederler.</a:t>
            </a:r>
          </a:p>
        </p:txBody>
      </p:sp>
      <p:pic>
        <p:nvPicPr>
          <p:cNvPr id="2050" name="Picture 2" descr="http://www.renkliweb.com/wp-content/uploads/2014/10/misaf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9" y="1734425"/>
            <a:ext cx="6086063" cy="327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TÜRK HALKINDA MİSAFİRPERVERLİK </a:t>
            </a:r>
            <a:endParaRPr lang="tr-T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499"/>
            <a:ext cx="9203697" cy="3742709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Türk halkının temel değerlerinden biriside misafirperverliktir. Misafirperverlik; konuğa verilen önem, değer ve yaklaşımdır.</a:t>
            </a:r>
          </a:p>
          <a:p>
            <a:pPr algn="ctr"/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Türkler de misafir ağırlamak, misafire verilen değer ve ona yüklenen anlam oldukça önemlidir. </a:t>
            </a:r>
            <a:r>
              <a:rPr lang="tr-T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Zorlu hayat koşulları</a:t>
            </a:r>
            <a:endParaRPr lang="tr-T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karşısında insanların misafirperverlikleri sayesinde yaşamları kolaylaşır, ilişkileri gelişir ve kendilerini güvende </a:t>
            </a:r>
            <a:r>
              <a:rPr lang="tr-T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hissederler.</a:t>
            </a:r>
            <a:endParaRPr lang="tr-T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tr-T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0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8699" y="229191"/>
            <a:ext cx="63007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Bazı yörelerde, “Şöhret için keskin kılıç ve kırk sofra gerekir” denir. Toplumda kabul görmenin bir yoludur misafirperverlik.</a:t>
            </a:r>
          </a:p>
          <a:p>
            <a:r>
              <a:rPr lang="tr-T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Milletimiz  misafir </a:t>
            </a:r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ağırlarken her şeyin eksiksiz olmasını ister. Hizmette kusur asla affedilmez. Aksi bir durumda mahcup olacaklarını</a:t>
            </a:r>
          </a:p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düşünürler. Her evin mutlaka bir misafir odası vardır ve sürekli olarak hizmete hazırdır. Misafir her zaman el üstünde tutulur.</a:t>
            </a:r>
          </a:p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Odaya girdiği zaman büyük küçük herkes ayağa kalkar. Evin büyüğü, misafire oturması teklifinde bulunur, o da karşısındaki büyük</a:t>
            </a:r>
          </a:p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olduğu için ona oturmasını teklif eder ama bu teklif bölümünü ev sahibi kazanır</a:t>
            </a:r>
            <a:r>
              <a:rPr lang="tr-TR" sz="2400" dirty="0">
                <a:solidFill>
                  <a:srgbClr val="777777"/>
                </a:solidFill>
                <a:latin typeface="Arial" panose="020B0604020202020204" pitchFamily="34" charset="0"/>
              </a:rPr>
              <a:t>.</a:t>
            </a:r>
            <a:endParaRPr lang="tr-TR" sz="24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http://www.derszamani.net/wp-content/uploads/2014/05/image00314-300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39" y="1431285"/>
            <a:ext cx="3785512" cy="36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4924" y="956846"/>
            <a:ext cx="65054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Kültürümüzde konuklar </a:t>
            </a:r>
            <a:r>
              <a:rPr lang="tr-TR" alt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el üstünde </a:t>
            </a:r>
            <a:r>
              <a:rPr lang="tr-TR" alt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tutulur. </a:t>
            </a:r>
            <a:r>
              <a:rPr lang="tr-TR" alt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Konuk için en güzel yemekleri </a:t>
            </a:r>
            <a:r>
              <a:rPr lang="tr-TR" alt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yapılır, </a:t>
            </a:r>
            <a:r>
              <a:rPr lang="tr-TR" alt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en güzel </a:t>
            </a:r>
            <a:r>
              <a:rPr lang="tr-TR" alt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oda ayırılır ve </a:t>
            </a:r>
            <a:r>
              <a:rPr lang="tr-TR" alt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konukların her </a:t>
            </a:r>
            <a:r>
              <a:rPr lang="tr-TR" alt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ihtiyacı karşılanır. </a:t>
            </a:r>
            <a:r>
              <a:rPr lang="tr-TR" alt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Böylelikle konuk kendini yabancı gibi hissetmez.</a:t>
            </a:r>
            <a:br>
              <a:rPr lang="tr-TR" alt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tr-TR" altLang="tr-T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Bu nedenledir ki konukseverlik ülkemizin en bilinen özelliklerindendir. </a:t>
            </a:r>
          </a:p>
        </p:txBody>
      </p:sp>
      <p:pic>
        <p:nvPicPr>
          <p:cNvPr id="11266" name="Picture 2" descr="misafirperver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40" y="1312460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7754" y="390942"/>
            <a:ext cx="630071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Misafir oturmadan kimse oturmaz. Misafirin geleceği</a:t>
            </a:r>
          </a:p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önceden biliniyorsa, evdeki havlular değiştirilir. Evde misafire özel saklanan terlik kapının girişinde hazır bekletilir. Yemekte günlük</a:t>
            </a:r>
          </a:p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kullanılan çatal kaşığın yerine, hanımların özenle sakladıkları takımlar kullanılır.</a:t>
            </a:r>
          </a:p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</a:p>
          <a:p>
            <a:r>
              <a:rPr lang="tr-T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Halkımız </a:t>
            </a:r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arasındaki muhabbeti, evlerimizdeki</a:t>
            </a:r>
          </a:p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bereketi arttırmak adına misafirliğe önem vermeliyiz. Bizim tüm dünyada bilinen bu özelliğimizi her zaman korumalıyız.</a:t>
            </a:r>
          </a:p>
          <a:p>
            <a:r>
              <a:rPr lang="tr-TR" dirty="0">
                <a:solidFill>
                  <a:srgbClr val="777777"/>
                </a:solidFill>
                <a:latin typeface="Arial" panose="020B0604020202020204" pitchFamily="34" charset="0"/>
              </a:rPr>
              <a:t> </a:t>
            </a:r>
            <a:endParaRPr lang="tr-TR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http://www.hursiad.org.tr/Resim/TR/Galeri/28-B-201205261165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0" y="1686172"/>
            <a:ext cx="4448270" cy="33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usuladernegi.org/wp-content/uploads/gelen-misafiri-a%C4%9F%C4%B1r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6" y="1"/>
            <a:ext cx="5029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ğ Ok 1"/>
          <p:cNvSpPr/>
          <p:nvPr/>
        </p:nvSpPr>
        <p:spPr>
          <a:xfrm>
            <a:off x="290946" y="2383848"/>
            <a:ext cx="2216728" cy="214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4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eitix.com/images/makaleresim/28eaa379-fac8-452f-9004-c475e06ece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1" y="196993"/>
            <a:ext cx="6679151" cy="63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311</Words>
  <Application>Microsoft Office PowerPoint</Application>
  <PresentationFormat>Özel</PresentationFormat>
  <Paragraphs>24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İyon Toplantı Odası</vt:lpstr>
      <vt:lpstr>PowerPoint Sunusu</vt:lpstr>
      <vt:lpstr>MİSAFİRPERVERLİĞİN ÖNEMİ</vt:lpstr>
      <vt:lpstr>PowerPoint Sunusu</vt:lpstr>
      <vt:lpstr>TÜRK HALKINDA MİSAFİRPERVERLİK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MİSAFİRPERVERLİK</dc:title>
  <dc:creator>nazife</dc:creator>
  <cp:lastModifiedBy>anka</cp:lastModifiedBy>
  <cp:revision>14</cp:revision>
  <dcterms:created xsi:type="dcterms:W3CDTF">2015-04-22T15:08:55Z</dcterms:created>
  <dcterms:modified xsi:type="dcterms:W3CDTF">2017-06-29T09:41:42Z</dcterms:modified>
</cp:coreProperties>
</file>