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9" r:id="rId24"/>
    <p:sldId id="290" r:id="rId25"/>
    <p:sldId id="291" r:id="rId26"/>
    <p:sldId id="292" r:id="rId27"/>
    <p:sldId id="293" r:id="rId28"/>
    <p:sldId id="295" r:id="rId29"/>
    <p:sldId id="297"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263B5C-A016-4259-9215-7CEC239BB5A2}" type="datetimeFigureOut">
              <a:rPr lang="tr-TR" smtClean="0"/>
              <a:pPr/>
              <a:t>02.07.2017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B13BC-4E83-4C14-9B7E-7E3F2037DBD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Dersimiz.com</a:t>
            </a:r>
            <a:endParaRPr lang="tr-TR" dirty="0"/>
          </a:p>
        </p:txBody>
      </p:sp>
      <p:sp>
        <p:nvSpPr>
          <p:cNvPr id="4" name="3 Slayt Numarası Yer Tutucusu"/>
          <p:cNvSpPr>
            <a:spLocks noGrp="1"/>
          </p:cNvSpPr>
          <p:nvPr>
            <p:ph type="sldNum" sz="quarter" idx="10"/>
          </p:nvPr>
        </p:nvSpPr>
        <p:spPr/>
        <p:txBody>
          <a:bodyPr/>
          <a:lstStyle/>
          <a:p>
            <a:fld id="{629B13BC-4E83-4C14-9B7E-7E3F2037DBDF}" type="slidenum">
              <a:rPr lang="tr-TR" smtClean="0"/>
              <a:pPr/>
              <a:t>14</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dersimiz.com</a:t>
            </a:r>
            <a:endParaRPr lang="tr-TR" dirty="0"/>
          </a:p>
        </p:txBody>
      </p:sp>
      <p:sp>
        <p:nvSpPr>
          <p:cNvPr id="4" name="3 Slayt Numarası Yer Tutucusu"/>
          <p:cNvSpPr>
            <a:spLocks noGrp="1"/>
          </p:cNvSpPr>
          <p:nvPr>
            <p:ph type="sldNum" sz="quarter" idx="10"/>
          </p:nvPr>
        </p:nvSpPr>
        <p:spPr/>
        <p:txBody>
          <a:bodyPr/>
          <a:lstStyle/>
          <a:p>
            <a:fld id="{629B13BC-4E83-4C14-9B7E-7E3F2037DBDF}" type="slidenum">
              <a:rPr lang="tr-TR" smtClean="0"/>
              <a:pPr/>
              <a:t>26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8" name="7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D9F75050-0E15-4C5B-92B0-66D068882F1F}" type="datetimeFigureOut">
              <a:rPr lang="tr-TR" smtClean="0"/>
              <a:pPr/>
              <a:t>02.07.2017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9F75050-0E15-4C5B-92B0-66D068882F1F}" type="datetimeFigureOut">
              <a:rPr lang="tr-TR" smtClean="0"/>
              <a:pPr/>
              <a:t>02.07.2017</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dersimiz.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428604"/>
            <a:ext cx="6429388" cy="6096740"/>
          </a:xfrm>
        </p:spPr>
        <p:txBody>
          <a:bodyPr>
            <a:normAutofit/>
          </a:bodyPr>
          <a:lstStyle/>
          <a:p>
            <a:r>
              <a:rPr lang="tr-TR" sz="5400" dirty="0"/>
              <a:t/>
            </a:r>
            <a:br>
              <a:rPr lang="tr-TR" sz="5400" dirty="0"/>
            </a:br>
            <a:r>
              <a:rPr lang="tr-TR" sz="5400" dirty="0" smtClean="0"/>
              <a:t/>
            </a:r>
            <a:br>
              <a:rPr lang="tr-TR" sz="5400" dirty="0" smtClean="0"/>
            </a:br>
            <a:r>
              <a:rPr lang="tr-TR" sz="5400" dirty="0" smtClean="0"/>
              <a:t>BİLMECE- </a:t>
            </a:r>
            <a:r>
              <a:rPr lang="tr-TR" sz="5400" dirty="0" smtClean="0"/>
              <a:t>TEKERLEME</a:t>
            </a:r>
            <a:endParaRPr lang="tr-TR" sz="54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420888"/>
            <a:ext cx="7470648" cy="1143000"/>
          </a:xfrm>
        </p:spPr>
        <p:txBody>
          <a:bodyPr/>
          <a:lstStyle/>
          <a:p>
            <a:r>
              <a:rPr lang="tr-TR" dirty="0" smtClean="0"/>
              <a:t>                TELEFON</a:t>
            </a:r>
            <a:endParaRPr lang="tr-TR"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636912"/>
            <a:ext cx="7470648" cy="1143000"/>
          </a:xfrm>
        </p:spPr>
        <p:txBody>
          <a:bodyPr>
            <a:normAutofit/>
          </a:bodyPr>
          <a:lstStyle/>
          <a:p>
            <a:r>
              <a:rPr lang="tr-TR" dirty="0" smtClean="0"/>
              <a:t>Bakması güzel, </a:t>
            </a:r>
            <a:r>
              <a:rPr lang="tr-TR" dirty="0" smtClean="0"/>
              <a:t>alması </a:t>
            </a:r>
            <a:r>
              <a:rPr lang="tr-TR" dirty="0" smtClean="0"/>
              <a:t>üzer.</a:t>
            </a:r>
            <a:endParaRPr lang="tr-TR"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924944"/>
            <a:ext cx="7470648" cy="1143000"/>
          </a:xfrm>
        </p:spPr>
        <p:txBody>
          <a:bodyPr>
            <a:normAutofit/>
          </a:bodyPr>
          <a:lstStyle/>
          <a:p>
            <a:r>
              <a:rPr lang="tr-TR" sz="6000" dirty="0" smtClean="0"/>
              <a:t>               GÜL</a:t>
            </a:r>
            <a:endParaRPr lang="tr-TR" sz="6000"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51720" y="2132856"/>
            <a:ext cx="6840760" cy="1935088"/>
          </a:xfrm>
        </p:spPr>
        <p:txBody>
          <a:bodyPr>
            <a:normAutofit fontScale="90000"/>
          </a:bodyPr>
          <a:lstStyle/>
          <a:p>
            <a:r>
              <a:rPr lang="tr-TR" dirty="0" smtClean="0"/>
              <a:t>Benim adım iki hece,                                Çalışırım gündüz geçer. </a:t>
            </a:r>
            <a:br>
              <a:rPr lang="tr-TR" dirty="0" smtClean="0"/>
            </a:br>
            <a:endParaRPr lang="tr-TR"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420888"/>
            <a:ext cx="7470648" cy="1143000"/>
          </a:xfrm>
        </p:spPr>
        <p:txBody>
          <a:bodyPr/>
          <a:lstStyle/>
          <a:p>
            <a:r>
              <a:rPr lang="tr-TR" dirty="0" smtClean="0"/>
              <a:t>                   </a:t>
            </a:r>
            <a:r>
              <a:rPr lang="tr-TR" sz="6000" dirty="0" smtClean="0"/>
              <a:t>SAAT</a:t>
            </a:r>
            <a:endParaRPr lang="tr-TR"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79712" y="2204864"/>
            <a:ext cx="6552728" cy="1719064"/>
          </a:xfrm>
        </p:spPr>
        <p:txBody>
          <a:bodyPr>
            <a:normAutofit fontScale="90000"/>
          </a:bodyPr>
          <a:lstStyle/>
          <a:p>
            <a:r>
              <a:rPr lang="tr-TR" dirty="0" smtClean="0"/>
              <a:t>Allah yapar yapısını.                       Bıçak açar kapısını.</a:t>
            </a:r>
            <a:br>
              <a:rPr lang="tr-TR" dirty="0" smtClean="0"/>
            </a:br>
            <a:endParaRPr lang="tr-TR"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780928"/>
            <a:ext cx="7470648" cy="1143000"/>
          </a:xfrm>
        </p:spPr>
        <p:txBody>
          <a:bodyPr/>
          <a:lstStyle/>
          <a:p>
            <a:r>
              <a:rPr lang="tr-TR" dirty="0" smtClean="0"/>
              <a:t>                </a:t>
            </a:r>
            <a:r>
              <a:rPr lang="tr-TR" sz="6600" dirty="0" smtClean="0"/>
              <a:t>KARPUZ</a:t>
            </a:r>
            <a:endParaRPr lang="tr-TR"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924944"/>
            <a:ext cx="9144000" cy="1143000"/>
          </a:xfrm>
        </p:spPr>
        <p:txBody>
          <a:bodyPr>
            <a:normAutofit fontScale="90000"/>
          </a:bodyPr>
          <a:lstStyle/>
          <a:p>
            <a:r>
              <a:rPr lang="tr-TR" dirty="0" smtClean="0"/>
              <a:t>  Açarsam dünya olur yakarsam kül olur. </a:t>
            </a:r>
            <a:endParaRPr lang="tr-TR" dirty="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852936"/>
            <a:ext cx="7470648" cy="1143000"/>
          </a:xfrm>
        </p:spPr>
        <p:txBody>
          <a:bodyPr/>
          <a:lstStyle/>
          <a:p>
            <a:r>
              <a:rPr lang="tr-TR" dirty="0" smtClean="0"/>
              <a:t>            </a:t>
            </a:r>
            <a:r>
              <a:rPr lang="tr-TR" sz="6600" dirty="0" smtClean="0"/>
              <a:t>HARİTA</a:t>
            </a:r>
            <a:endParaRPr lang="tr-TR"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80928"/>
            <a:ext cx="9144000" cy="1143000"/>
          </a:xfrm>
        </p:spPr>
        <p:txBody>
          <a:bodyPr>
            <a:normAutofit fontScale="90000"/>
          </a:bodyPr>
          <a:lstStyle/>
          <a:p>
            <a:r>
              <a:rPr lang="tr-TR" dirty="0" smtClean="0"/>
              <a:t>  Eli var, ayağı yok; karnı yarık, canı yok.</a:t>
            </a:r>
            <a:endParaRPr lang="tr-T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5386928"/>
          </a:xfrm>
        </p:spPr>
        <p:txBody>
          <a:bodyPr/>
          <a:lstStyle/>
          <a:p>
            <a:r>
              <a:rPr lang="tr-TR" dirty="0" smtClean="0"/>
              <a:t>            BİLMECELERLE </a:t>
            </a:r>
            <a:br>
              <a:rPr lang="tr-TR" dirty="0" smtClean="0"/>
            </a:br>
            <a:r>
              <a:rPr lang="tr-TR" dirty="0" smtClean="0"/>
              <a:t/>
            </a:r>
            <a:br>
              <a:rPr lang="tr-TR" dirty="0" smtClean="0"/>
            </a:br>
            <a:r>
              <a:rPr lang="tr-TR" dirty="0" smtClean="0"/>
              <a:t>           &gt; BAŞLIYORUZ &lt;</a:t>
            </a:r>
            <a:endParaRPr lang="tr-TR"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708920"/>
            <a:ext cx="7470648" cy="1143000"/>
          </a:xfrm>
        </p:spPr>
        <p:txBody>
          <a:bodyPr/>
          <a:lstStyle/>
          <a:p>
            <a:r>
              <a:rPr lang="tr-TR" dirty="0" smtClean="0"/>
              <a:t>                 </a:t>
            </a:r>
            <a:r>
              <a:rPr lang="tr-TR" sz="6600" dirty="0" smtClean="0"/>
              <a:t>MONT</a:t>
            </a:r>
            <a:endParaRPr lang="tr-TR"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556792"/>
            <a:ext cx="7920880" cy="2079104"/>
          </a:xfrm>
        </p:spPr>
        <p:txBody>
          <a:bodyPr>
            <a:normAutofit fontScale="90000"/>
          </a:bodyPr>
          <a:lstStyle/>
          <a:p>
            <a:r>
              <a:rPr lang="tr-TR" dirty="0" smtClean="0"/>
              <a:t>Biz biz idik biz idik, Otuz iki kız idik Ezildik büzüldük, Bir araya dizildik.</a:t>
            </a:r>
            <a:br>
              <a:rPr lang="tr-TR" dirty="0" smtClean="0"/>
            </a:br>
            <a:endParaRPr lang="tr-TR"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492896"/>
            <a:ext cx="7470648" cy="1143000"/>
          </a:xfrm>
        </p:spPr>
        <p:txBody>
          <a:bodyPr/>
          <a:lstStyle/>
          <a:p>
            <a:r>
              <a:rPr lang="tr-TR" dirty="0" smtClean="0"/>
              <a:t>                   </a:t>
            </a:r>
            <a:r>
              <a:rPr lang="tr-TR" sz="6600" dirty="0" smtClean="0"/>
              <a:t>DİŞ</a:t>
            </a:r>
            <a:endParaRPr lang="tr-TR"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204864"/>
            <a:ext cx="7470648" cy="3096344"/>
          </a:xfrm>
        </p:spPr>
        <p:txBody>
          <a:bodyPr/>
          <a:lstStyle/>
          <a:p>
            <a:r>
              <a:rPr lang="tr-TR" dirty="0" smtClean="0"/>
              <a:t> </a:t>
            </a:r>
            <a:r>
              <a:rPr lang="tr-TR" dirty="0" smtClean="0"/>
              <a:t> </a:t>
            </a:r>
            <a:r>
              <a:rPr lang="tr-TR" dirty="0" smtClean="0"/>
              <a:t>BİRAZ </a:t>
            </a:r>
            <a:r>
              <a:rPr lang="tr-TR" dirty="0" smtClean="0"/>
              <a:t> DA TEKERLEME </a:t>
            </a:r>
            <a:r>
              <a:rPr lang="tr-TR" dirty="0" smtClean="0"/>
              <a:t>DİNLEYELİM</a:t>
            </a:r>
            <a:endParaRPr lang="tr-TR"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1052736"/>
            <a:ext cx="7470648" cy="4234800"/>
          </a:xfrm>
        </p:spPr>
        <p:txBody>
          <a:bodyPr>
            <a:normAutofit fontScale="90000"/>
          </a:bodyPr>
          <a:lstStyle/>
          <a:p>
            <a:r>
              <a:rPr lang="tr-TR" dirty="0" smtClean="0"/>
              <a:t>Şu karşıdaki kara kuru kavak , karardın mı, ey kara kuru kavak sarardın mı ey kara kuru kavak!</a:t>
            </a:r>
            <a:br>
              <a:rPr lang="tr-TR" dirty="0" smtClean="0"/>
            </a:br>
            <a:r>
              <a:rPr lang="tr-TR" dirty="0" smtClean="0"/>
              <a:t/>
            </a:r>
            <a:br>
              <a:rPr lang="tr-TR" dirty="0" smtClean="0"/>
            </a:br>
            <a:endParaRPr lang="tr-TR"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628800"/>
            <a:ext cx="7470648" cy="4162792"/>
          </a:xfrm>
        </p:spPr>
        <p:txBody>
          <a:bodyPr/>
          <a:lstStyle/>
          <a:p>
            <a:r>
              <a:rPr lang="tr-TR" dirty="0" smtClean="0"/>
              <a:t>Kırk kırık küp kırkının da kulpu kırık kara küp.</a:t>
            </a:r>
            <a:br>
              <a:rPr lang="tr-TR" dirty="0" smtClean="0"/>
            </a:br>
            <a:r>
              <a:rPr lang="tr-TR" dirty="0" smtClean="0"/>
              <a:t/>
            </a:r>
            <a:br>
              <a:rPr lang="tr-TR" dirty="0" smtClean="0"/>
            </a:br>
            <a:endParaRPr lang="tr-TR"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74320"/>
            <a:ext cx="8712968" cy="6179016"/>
          </a:xfrm>
        </p:spPr>
        <p:txBody>
          <a:bodyPr>
            <a:normAutofit fontScale="90000"/>
          </a:bodyPr>
          <a:lstStyle/>
          <a:p>
            <a:r>
              <a:rPr lang="tr-TR" dirty="0" smtClean="0"/>
              <a:t>Sizin damda var beş boz başlı beş boz ördek</a:t>
            </a:r>
            <a:br>
              <a:rPr lang="tr-TR" dirty="0" smtClean="0"/>
            </a:br>
            <a:r>
              <a:rPr lang="tr-TR" dirty="0" smtClean="0"/>
              <a:t>Bizim damda var beş boz başlı beş boz ördek</a:t>
            </a:r>
            <a:br>
              <a:rPr lang="tr-TR" dirty="0" smtClean="0"/>
            </a:br>
            <a:r>
              <a:rPr lang="tr-TR" dirty="0" smtClean="0"/>
              <a:t>Sizin damdaki beş boz başlı beş boz ördek</a:t>
            </a:r>
            <a:br>
              <a:rPr lang="tr-TR" dirty="0" smtClean="0"/>
            </a:br>
            <a:r>
              <a:rPr lang="tr-TR" dirty="0" smtClean="0"/>
              <a:t>Bizim damdaki beş boz başlı beş boz ördek</a:t>
            </a:r>
            <a:br>
              <a:rPr lang="tr-TR" dirty="0" smtClean="0"/>
            </a:br>
            <a:r>
              <a:rPr lang="tr-TR" dirty="0" smtClean="0"/>
              <a:t>Siz de bizcileyin beş boz başlı beş boz ördek misiniz demiş.</a:t>
            </a:r>
            <a:endParaRPr lang="tr-TR" dirty="0"/>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219256" cy="5458936"/>
          </a:xfrm>
        </p:spPr>
        <p:txBody>
          <a:bodyPr/>
          <a:lstStyle/>
          <a:p>
            <a:r>
              <a:rPr lang="pt-BR" dirty="0" smtClean="0"/>
              <a:t>El alem aladana aldı aladanalandı da biz bir aladana alıp aladanalanamadık.</a:t>
            </a:r>
            <a:br>
              <a:rPr lang="pt-BR" dirty="0" smtClean="0"/>
            </a:br>
            <a:r>
              <a:rPr lang="pt-BR" dirty="0" smtClean="0"/>
              <a:t/>
            </a:r>
            <a:br>
              <a:rPr lang="pt-BR" dirty="0" smtClean="0"/>
            </a:br>
            <a:endParaRPr lang="tr-TR"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5674960"/>
          </a:xfrm>
        </p:spPr>
        <p:txBody>
          <a:bodyPr/>
          <a:lstStyle/>
          <a:p>
            <a:r>
              <a:rPr lang="tr-TR" dirty="0" smtClean="0"/>
              <a:t> </a:t>
            </a:r>
            <a:r>
              <a:rPr lang="tr-TR" b="1" dirty="0" smtClean="0"/>
              <a:t>Nankör nalbant nalları nallamalı mı,nallamamalı mı?</a:t>
            </a:r>
            <a:endParaRPr lang="tr-TR" dirty="0"/>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5386928"/>
          </a:xfrm>
        </p:spPr>
        <p:txBody>
          <a:bodyPr/>
          <a:lstStyle/>
          <a:p>
            <a:r>
              <a:rPr lang="tr-TR" b="1" dirty="0" smtClean="0"/>
              <a:t>Herkes </a:t>
            </a:r>
            <a:r>
              <a:rPr lang="tr-TR" b="1" dirty="0" err="1" smtClean="0"/>
              <a:t>gayganalandı</a:t>
            </a:r>
            <a:r>
              <a:rPr lang="tr-TR" b="1" dirty="0" smtClean="0"/>
              <a:t>, biz </a:t>
            </a:r>
            <a:r>
              <a:rPr lang="tr-TR" b="1" dirty="0" err="1" smtClean="0"/>
              <a:t>gaygalanamadık</a:t>
            </a:r>
            <a:endParaRPr lang="tr-T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44824"/>
            <a:ext cx="8496944" cy="2736304"/>
          </a:xfrm>
        </p:spPr>
        <p:txBody>
          <a:bodyPr>
            <a:normAutofit/>
          </a:bodyPr>
          <a:lstStyle/>
          <a:p>
            <a:r>
              <a:rPr lang="tr-TR" dirty="0" smtClean="0"/>
              <a:t>  </a:t>
            </a:r>
            <a:r>
              <a:rPr lang="tr-TR" sz="4800" dirty="0" smtClean="0">
                <a:hlinkClick r:id="rId2"/>
              </a:rPr>
              <a:t>Bağlarım yürür, Çözerim durur.</a:t>
            </a:r>
            <a:endParaRPr lang="tr-T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564904"/>
            <a:ext cx="7470648" cy="1143000"/>
          </a:xfrm>
        </p:spPr>
        <p:txBody>
          <a:bodyPr/>
          <a:lstStyle/>
          <a:p>
            <a:r>
              <a:rPr lang="tr-TR" dirty="0" smtClean="0"/>
              <a:t>              AYAKKABI</a:t>
            </a:r>
            <a:endParaRPr lang="tr-T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51720" y="1556792"/>
            <a:ext cx="7092280" cy="2007096"/>
          </a:xfrm>
        </p:spPr>
        <p:txBody>
          <a:bodyPr>
            <a:normAutofit fontScale="90000"/>
          </a:bodyPr>
          <a:lstStyle/>
          <a:p>
            <a:r>
              <a:rPr lang="tr-TR" dirty="0" smtClean="0"/>
              <a:t>  Özü tatlı, Sözü tatlı,                                       Candan daha  kıymetli.</a:t>
            </a:r>
            <a:br>
              <a:rPr lang="tr-TR" dirty="0" smtClean="0"/>
            </a:br>
            <a:endParaRPr lang="tr-T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132856"/>
            <a:ext cx="7470648" cy="1143000"/>
          </a:xfrm>
        </p:spPr>
        <p:txBody>
          <a:bodyPr/>
          <a:lstStyle/>
          <a:p>
            <a:r>
              <a:rPr lang="tr-TR" dirty="0" smtClean="0"/>
              <a:t>                (A)(N)(N)(E)</a:t>
            </a:r>
            <a:endParaRPr lang="tr-TR"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916832"/>
            <a:ext cx="7470648" cy="2088232"/>
          </a:xfrm>
        </p:spPr>
        <p:txBody>
          <a:bodyPr>
            <a:normAutofit fontScale="90000"/>
          </a:bodyPr>
          <a:lstStyle/>
          <a:p>
            <a:r>
              <a:rPr lang="tr-TR" dirty="0" smtClean="0"/>
              <a:t>Şehirden şehir’e koşarım, Köyden köye giderim, fakat hiç hareket    etmem.</a:t>
            </a:r>
            <a:endParaRPr lang="tr-T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708920"/>
            <a:ext cx="7470648" cy="1143000"/>
          </a:xfrm>
        </p:spPr>
        <p:txBody>
          <a:bodyPr>
            <a:noAutofit/>
          </a:bodyPr>
          <a:lstStyle/>
          <a:p>
            <a:r>
              <a:rPr lang="tr-TR" sz="7200" dirty="0" smtClean="0"/>
              <a:t>           YOL</a:t>
            </a:r>
            <a:endParaRPr lang="tr-TR" sz="72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564904"/>
            <a:ext cx="7470648" cy="1143000"/>
          </a:xfrm>
        </p:spPr>
        <p:txBody>
          <a:bodyPr>
            <a:normAutofit/>
          </a:bodyPr>
          <a:lstStyle/>
          <a:p>
            <a:r>
              <a:rPr lang="tr-TR" dirty="0" smtClean="0"/>
              <a:t>       Zilim var, kapım yok. </a:t>
            </a:r>
            <a:endParaRPr lang="tr-TR" dirty="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118</TotalTime>
  <Words>191</Words>
  <Application>Microsoft Office PowerPoint</Application>
  <PresentationFormat>Ekran Gösterisi (4:3)</PresentationFormat>
  <Paragraphs>33</Paragraphs>
  <Slides>29</Slides>
  <Notes>2</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Teknik</vt:lpstr>
      <vt:lpstr>  BİLMECE- TEKERLEME</vt:lpstr>
      <vt:lpstr>            BİLMECELERLE              &gt; BAŞLIYORUZ &lt;</vt:lpstr>
      <vt:lpstr>  Bağlarım yürür, Çözerim durur.</vt:lpstr>
      <vt:lpstr>              AYAKKABI</vt:lpstr>
      <vt:lpstr>  Özü tatlı, Sözü tatlı,                                       Candan daha  kıymetli. </vt:lpstr>
      <vt:lpstr>                (A)(N)(N)(E)</vt:lpstr>
      <vt:lpstr>Şehirden şehir’e koşarım, Köyden köye giderim, fakat hiç hareket    etmem.</vt:lpstr>
      <vt:lpstr>           YOL</vt:lpstr>
      <vt:lpstr>       Zilim var, kapım yok. </vt:lpstr>
      <vt:lpstr>                TELEFON</vt:lpstr>
      <vt:lpstr>Bakması güzel, alması üzer.</vt:lpstr>
      <vt:lpstr>               GÜL</vt:lpstr>
      <vt:lpstr>Benim adım iki hece,                                Çalışırım gündüz geçer.  </vt:lpstr>
      <vt:lpstr>                   SAAT</vt:lpstr>
      <vt:lpstr>Allah yapar yapısını.                       Bıçak açar kapısını. </vt:lpstr>
      <vt:lpstr>                KARPUZ</vt:lpstr>
      <vt:lpstr>  Açarsam dünya olur yakarsam kül olur. </vt:lpstr>
      <vt:lpstr>            HARİTA</vt:lpstr>
      <vt:lpstr>  Eli var, ayağı yok; karnı yarık, canı yok.</vt:lpstr>
      <vt:lpstr>                 MONT</vt:lpstr>
      <vt:lpstr>Biz biz idik biz idik, Otuz iki kız idik Ezildik büzüldük, Bir araya dizildik. </vt:lpstr>
      <vt:lpstr>                   DİŞ</vt:lpstr>
      <vt:lpstr>  BİRAZ  DA TEKERLEME DİNLEYELİM</vt:lpstr>
      <vt:lpstr>Şu karşıdaki kara kuru kavak , karardın mı, ey kara kuru kavak sarardın mı ey kara kuru kavak!  </vt:lpstr>
      <vt:lpstr>Kırk kırık küp kırkının da kulpu kırık kara küp.  </vt:lpstr>
      <vt:lpstr>Sizin damda var beş boz başlı beş boz ördek Bizim damda var beş boz başlı beş boz ördek Sizin damdaki beş boz başlı beş boz ördek Bizim damdaki beş boz başlı beş boz ördek Siz de bizcileyin beş boz başlı beş boz ördek misiniz demiş.</vt:lpstr>
      <vt:lpstr>El alem aladana aldı aladanalandı da biz bir aladana alıp aladanalanamadık.  </vt:lpstr>
      <vt:lpstr> Nankör nalbant nalları nallamalı mı,nallamamalı mı?</vt:lpstr>
      <vt:lpstr>Herkes gayganalandı, biz gaygalanamadık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MANİ-BİLMECE TEKERLEME ATASÖZÜ</dc:title>
  <dc:creator>alhan-pc</dc:creator>
  <cp:lastModifiedBy>w7</cp:lastModifiedBy>
  <cp:revision>15</cp:revision>
  <dcterms:created xsi:type="dcterms:W3CDTF">2016-12-14T18:51:52Z</dcterms:created>
  <dcterms:modified xsi:type="dcterms:W3CDTF">2017-07-02T15:01:19Z</dcterms:modified>
</cp:coreProperties>
</file>