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73" r:id="rId3"/>
    <p:sldId id="274" r:id="rId4"/>
    <p:sldId id="275" r:id="rId5"/>
    <p:sldId id="276" r:id="rId6"/>
    <p:sldId id="257" r:id="rId7"/>
    <p:sldId id="258" r:id="rId8"/>
    <p:sldId id="259" r:id="rId9"/>
    <p:sldId id="266" r:id="rId10"/>
    <p:sldId id="278" r:id="rId11"/>
    <p:sldId id="260" r:id="rId12"/>
    <p:sldId id="261"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0" d="100"/>
          <a:sy n="50" d="100"/>
        </p:scale>
        <p:origin x="-108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Başlık"/>
          <p:cNvSpPr>
            <a:spLocks noGrp="1"/>
          </p:cNvSpPr>
          <p:nvPr>
            <p:ph type="ctrTitle"/>
          </p:nvPr>
        </p:nvSpPr>
        <p:spPr>
          <a:xfrm>
            <a:off x="381000" y="4853411"/>
            <a:ext cx="8458200" cy="1222375"/>
          </a:xfrm>
        </p:spPr>
        <p:txBody>
          <a:bodyPr anchor="t"/>
          <a:lstStyle/>
          <a:p>
            <a:r>
              <a:rPr kumimoji="0" lang="tr-TR" smtClean="0"/>
              <a:t>Asıl başlık stili için tıklatın</a:t>
            </a:r>
            <a:endParaRPr kumimoji="0" lang="en-US"/>
          </a:p>
        </p:txBody>
      </p:sp>
      <p:sp>
        <p:nvSpPr>
          <p:cNvPr id="9" name="8 Alt Başlık"/>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16" name="15 Veri Yer Tutucusu"/>
          <p:cNvSpPr>
            <a:spLocks noGrp="1"/>
          </p:cNvSpPr>
          <p:nvPr>
            <p:ph type="dt" sz="half" idx="10"/>
          </p:nvPr>
        </p:nvSpPr>
        <p:spPr/>
        <p:txBody>
          <a:bodyPr/>
          <a:lstStyle/>
          <a:p>
            <a:fld id="{430E9691-C966-4DB7-9416-7D2B590631EF}" type="datetimeFigureOut">
              <a:rPr lang="tr-TR" smtClean="0"/>
              <a:pPr/>
              <a:t>03.07.2017</a:t>
            </a:fld>
            <a:endParaRPr lang="tr-TR"/>
          </a:p>
        </p:txBody>
      </p:sp>
      <p:sp>
        <p:nvSpPr>
          <p:cNvPr id="2" name="1 Altbilgi Yer Tutucusu"/>
          <p:cNvSpPr>
            <a:spLocks noGrp="1"/>
          </p:cNvSpPr>
          <p:nvPr>
            <p:ph type="ftr" sz="quarter" idx="11"/>
          </p:nvPr>
        </p:nvSpPr>
        <p:spPr/>
        <p:txBody>
          <a:bodyPr/>
          <a:lstStyle/>
          <a:p>
            <a:endParaRPr lang="tr-TR"/>
          </a:p>
        </p:txBody>
      </p:sp>
      <p:sp>
        <p:nvSpPr>
          <p:cNvPr id="15" name="14 Slayt Numarası Yer Tutucusu"/>
          <p:cNvSpPr>
            <a:spLocks noGrp="1"/>
          </p:cNvSpPr>
          <p:nvPr>
            <p:ph type="sldNum" sz="quarter" idx="12"/>
          </p:nvPr>
        </p:nvSpPr>
        <p:spPr>
          <a:xfrm>
            <a:off x="8229600" y="6473952"/>
            <a:ext cx="758952" cy="246888"/>
          </a:xfrm>
        </p:spPr>
        <p:txBody>
          <a:bodyPr/>
          <a:lstStyle/>
          <a:p>
            <a:fld id="{C3E8DD25-A721-4491-9E01-541DB2C734B5}"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430E9691-C966-4DB7-9416-7D2B590631EF}" type="datetimeFigureOut">
              <a:rPr lang="tr-TR" smtClean="0"/>
              <a:pPr/>
              <a:t>03.07.2017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3E8DD25-A721-4491-9E01-541DB2C734B5}"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549276"/>
            <a:ext cx="18288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549276"/>
            <a:ext cx="6248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430E9691-C966-4DB7-9416-7D2B590631EF}" type="datetimeFigureOut">
              <a:rPr lang="tr-TR" smtClean="0"/>
              <a:pPr/>
              <a:t>03.07.2017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3E8DD25-A721-4491-9E01-541DB2C734B5}"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2" name="21 Başlık"/>
          <p:cNvSpPr>
            <a:spLocks noGrp="1"/>
          </p:cNvSpPr>
          <p:nvPr>
            <p:ph type="title"/>
          </p:nvPr>
        </p:nvSpPr>
        <p:spPr/>
        <p:txBody>
          <a:bodyPr/>
          <a:lstStyle/>
          <a:p>
            <a:r>
              <a:rPr kumimoji="0" lang="tr-TR" smtClean="0"/>
              <a:t>Asıl başlık stili için tıklatın</a:t>
            </a:r>
            <a:endParaRPr kumimoji="0" lang="en-US"/>
          </a:p>
        </p:txBody>
      </p:sp>
      <p:sp>
        <p:nvSpPr>
          <p:cNvPr id="27" name="26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Veri Yer Tutucusu"/>
          <p:cNvSpPr>
            <a:spLocks noGrp="1"/>
          </p:cNvSpPr>
          <p:nvPr>
            <p:ph type="dt" sz="half" idx="10"/>
          </p:nvPr>
        </p:nvSpPr>
        <p:spPr/>
        <p:txBody>
          <a:bodyPr/>
          <a:lstStyle/>
          <a:p>
            <a:fld id="{430E9691-C966-4DB7-9416-7D2B590631EF}" type="datetimeFigureOut">
              <a:rPr lang="tr-TR" smtClean="0"/>
              <a:pPr/>
              <a:t>03.07.2017</a:t>
            </a:fld>
            <a:endParaRPr lang="tr-TR"/>
          </a:p>
        </p:txBody>
      </p:sp>
      <p:sp>
        <p:nvSpPr>
          <p:cNvPr id="19" name="18 Altbilgi Yer Tutucusu"/>
          <p:cNvSpPr>
            <a:spLocks noGrp="1"/>
          </p:cNvSpPr>
          <p:nvPr>
            <p:ph type="ftr" sz="quarter" idx="11"/>
          </p:nvPr>
        </p:nvSpPr>
        <p:spPr>
          <a:xfrm>
            <a:off x="3581400" y="76200"/>
            <a:ext cx="2895600" cy="288925"/>
          </a:xfrm>
        </p:spPr>
        <p:txBody>
          <a:bodyPr/>
          <a:lstStyle/>
          <a:p>
            <a:endParaRPr lang="tr-TR"/>
          </a:p>
        </p:txBody>
      </p:sp>
      <p:sp>
        <p:nvSpPr>
          <p:cNvPr id="16" name="15 Slayt Numarası Yer Tutucusu"/>
          <p:cNvSpPr>
            <a:spLocks noGrp="1"/>
          </p:cNvSpPr>
          <p:nvPr>
            <p:ph type="sldNum" sz="quarter" idx="12"/>
          </p:nvPr>
        </p:nvSpPr>
        <p:spPr>
          <a:xfrm>
            <a:off x="8229600" y="6473952"/>
            <a:ext cx="758952" cy="246888"/>
          </a:xfrm>
        </p:spPr>
        <p:txBody>
          <a:bodyPr/>
          <a:lstStyle/>
          <a:p>
            <a:fld id="{C3E8DD25-A721-4491-9E01-541DB2C734B5}"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2"/>
      </p:bgRef>
    </p:bg>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etin Yer Tutucusu"/>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19" name="18 Veri Yer Tutucusu"/>
          <p:cNvSpPr>
            <a:spLocks noGrp="1"/>
          </p:cNvSpPr>
          <p:nvPr>
            <p:ph type="dt" sz="half" idx="10"/>
          </p:nvPr>
        </p:nvSpPr>
        <p:spPr/>
        <p:txBody>
          <a:bodyPr/>
          <a:lstStyle/>
          <a:p>
            <a:fld id="{430E9691-C966-4DB7-9416-7D2B590631EF}" type="datetimeFigureOut">
              <a:rPr lang="tr-TR" smtClean="0"/>
              <a:pPr/>
              <a:t>03.07.2017</a:t>
            </a:fld>
            <a:endParaRPr lang="tr-TR"/>
          </a:p>
        </p:txBody>
      </p:sp>
      <p:sp>
        <p:nvSpPr>
          <p:cNvPr id="11" name="10 Altbilgi Yer Tutucusu"/>
          <p:cNvSpPr>
            <a:spLocks noGrp="1"/>
          </p:cNvSpPr>
          <p:nvPr>
            <p:ph type="ftr" sz="quarter" idx="11"/>
          </p:nvPr>
        </p:nvSpPr>
        <p:spPr/>
        <p:txBody>
          <a:bodyPr/>
          <a:lstStyle/>
          <a:p>
            <a:endParaRPr lang="tr-TR"/>
          </a:p>
        </p:txBody>
      </p:sp>
      <p:sp>
        <p:nvSpPr>
          <p:cNvPr id="16" name="15 Slayt Numarası Yer Tutucusu"/>
          <p:cNvSpPr>
            <a:spLocks noGrp="1"/>
          </p:cNvSpPr>
          <p:nvPr>
            <p:ph type="sldNum" sz="quarter" idx="12"/>
          </p:nvPr>
        </p:nvSpPr>
        <p:spPr/>
        <p:txBody>
          <a:bodyPr/>
          <a:lstStyle/>
          <a:p>
            <a:fld id="{C3E8DD25-A721-4491-9E01-541DB2C734B5}" type="slidenum">
              <a:rPr lang="tr-TR" smtClean="0"/>
              <a:pPr/>
              <a:t>‹#›</a:t>
            </a:fld>
            <a:endParaRPr lang="tr-TR"/>
          </a:p>
        </p:txBody>
      </p:sp>
      <p:sp>
        <p:nvSpPr>
          <p:cNvPr id="8" name="7 Başlık"/>
          <p:cNvSpPr>
            <a:spLocks noGrp="1"/>
          </p:cNvSpPr>
          <p:nvPr>
            <p:ph type="title"/>
          </p:nvPr>
        </p:nvSpPr>
        <p:spPr>
          <a:xfrm>
            <a:off x="180475" y="2947085"/>
            <a:ext cx="8686800" cy="1184825"/>
          </a:xfrm>
        </p:spPr>
        <p:txBody>
          <a:bodyPr rtlCol="0" anchor="t"/>
          <a:lstStyle>
            <a:lvl1pPr algn="r">
              <a:defRPr/>
            </a:lvl1pPr>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0" name="19 Başlık"/>
          <p:cNvSpPr>
            <a:spLocks noGrp="1"/>
          </p:cNvSpPr>
          <p:nvPr>
            <p:ph type="title"/>
          </p:nvPr>
        </p:nvSpPr>
        <p:spPr>
          <a:xfrm>
            <a:off x="301752" y="457200"/>
            <a:ext cx="8686800" cy="841248"/>
          </a:xfrm>
        </p:spPr>
        <p:txBody>
          <a:bodyPr/>
          <a:lstStyle/>
          <a:p>
            <a:r>
              <a:rPr kumimoji="0" lang="tr-TR" smtClean="0"/>
              <a:t>Asıl başlık stili için tıklatın</a:t>
            </a:r>
            <a:endParaRPr kumimoji="0" lang="en-US"/>
          </a:p>
        </p:txBody>
      </p:sp>
      <p:sp>
        <p:nvSpPr>
          <p:cNvPr id="14" name="13 İçerik Yer Tutucusu"/>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0"/>
          </p:nvPr>
        </p:nvSpPr>
        <p:spPr/>
        <p:txBody>
          <a:bodyPr/>
          <a:lstStyle/>
          <a:p>
            <a:fld id="{430E9691-C966-4DB7-9416-7D2B590631EF}" type="datetimeFigureOut">
              <a:rPr lang="tr-TR" smtClean="0"/>
              <a:pPr/>
              <a:t>03.07.2017</a:t>
            </a:fld>
            <a:endParaRPr lang="tr-TR"/>
          </a:p>
        </p:txBody>
      </p:sp>
      <p:sp>
        <p:nvSpPr>
          <p:cNvPr id="10" name="9 Altbilgi Yer Tutucusu"/>
          <p:cNvSpPr>
            <a:spLocks noGrp="1"/>
          </p:cNvSpPr>
          <p:nvPr>
            <p:ph type="ftr" sz="quarter" idx="11"/>
          </p:nvPr>
        </p:nvSpPr>
        <p:spPr/>
        <p:txBody>
          <a:bodyPr/>
          <a:lstStyle/>
          <a:p>
            <a:endParaRPr lang="tr-TR"/>
          </a:p>
        </p:txBody>
      </p:sp>
      <p:sp>
        <p:nvSpPr>
          <p:cNvPr id="31" name="30 Slayt Numarası Yer Tutucusu"/>
          <p:cNvSpPr>
            <a:spLocks noGrp="1"/>
          </p:cNvSpPr>
          <p:nvPr>
            <p:ph type="sldNum" sz="quarter" idx="12"/>
          </p:nvPr>
        </p:nvSpPr>
        <p:spPr/>
        <p:txBody>
          <a:bodyPr/>
          <a:lstStyle/>
          <a:p>
            <a:fld id="{C3E8DD25-A721-4491-9E01-541DB2C734B5}"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9" name="28 Başlık"/>
          <p:cNvSpPr>
            <a:spLocks noGrp="1"/>
          </p:cNvSpPr>
          <p:nvPr>
            <p:ph type="title"/>
          </p:nvPr>
        </p:nvSpPr>
        <p:spPr>
          <a:xfrm>
            <a:off x="304800" y="5410200"/>
            <a:ext cx="8610600" cy="882650"/>
          </a:xfrm>
        </p:spPr>
        <p:txBody>
          <a:bodyPr anchor="ctr"/>
          <a:lstStyle>
            <a:lvl1pPr>
              <a:defRPr/>
            </a:lvl1p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25" name="24 Metin Yer Tutucusu"/>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İçerik Yer Tutucusu"/>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8" name="27 İçerik Yer Tutucusu"/>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0" name="9 Veri Yer Tutucusu"/>
          <p:cNvSpPr>
            <a:spLocks noGrp="1"/>
          </p:cNvSpPr>
          <p:nvPr>
            <p:ph type="dt" sz="half" idx="10"/>
          </p:nvPr>
        </p:nvSpPr>
        <p:spPr/>
        <p:txBody>
          <a:bodyPr/>
          <a:lstStyle/>
          <a:p>
            <a:fld id="{430E9691-C966-4DB7-9416-7D2B590631EF}" type="datetimeFigureOut">
              <a:rPr lang="tr-TR" smtClean="0"/>
              <a:pPr/>
              <a:t>03.07.2017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229600" y="6477000"/>
            <a:ext cx="762000" cy="246888"/>
          </a:xfrm>
        </p:spPr>
        <p:txBody>
          <a:bodyPr/>
          <a:lstStyle/>
          <a:p>
            <a:fld id="{C3E8DD25-A721-4491-9E01-541DB2C734B5}" type="slidenum">
              <a:rPr lang="tr-TR" smtClean="0"/>
              <a:pPr/>
              <a:t>‹#›</a:t>
            </a:fld>
            <a:endParaRPr lang="tr-TR"/>
          </a:p>
        </p:txBody>
      </p:sp>
      <p:sp>
        <p:nvSpPr>
          <p:cNvPr id="11" name="10 Düz Bağlayıcı"/>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0" name="29 Başlık"/>
          <p:cNvSpPr>
            <a:spLocks noGrp="1"/>
          </p:cNvSpPr>
          <p:nvPr>
            <p:ph type="title"/>
          </p:nvPr>
        </p:nvSpPr>
        <p:spPr>
          <a:xfrm>
            <a:off x="301752" y="457200"/>
            <a:ext cx="8686800" cy="841248"/>
          </a:xfrm>
        </p:spPr>
        <p:txBody>
          <a:bodyPr/>
          <a:lstStyle/>
          <a:p>
            <a:r>
              <a:rPr kumimoji="0" lang="tr-TR" smtClean="0"/>
              <a:t>Asıl başlık stili için tıklatın</a:t>
            </a:r>
            <a:endParaRPr kumimoji="0" lang="en-US"/>
          </a:p>
        </p:txBody>
      </p:sp>
      <p:sp>
        <p:nvSpPr>
          <p:cNvPr id="12" name="11 Veri Yer Tutucusu"/>
          <p:cNvSpPr>
            <a:spLocks noGrp="1"/>
          </p:cNvSpPr>
          <p:nvPr>
            <p:ph type="dt" sz="half" idx="10"/>
          </p:nvPr>
        </p:nvSpPr>
        <p:spPr/>
        <p:txBody>
          <a:bodyPr/>
          <a:lstStyle/>
          <a:p>
            <a:fld id="{430E9691-C966-4DB7-9416-7D2B590631EF}" type="datetimeFigureOut">
              <a:rPr lang="tr-TR" smtClean="0"/>
              <a:pPr/>
              <a:t>03.07.2017</a:t>
            </a:fld>
            <a:endParaRPr lang="tr-TR"/>
          </a:p>
        </p:txBody>
      </p:sp>
      <p:sp>
        <p:nvSpPr>
          <p:cNvPr id="21" name="20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3E8DD25-A721-4491-9E01-541DB2C734B5}"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430E9691-C966-4DB7-9416-7D2B590631EF}" type="datetimeFigureOut">
              <a:rPr lang="tr-TR" smtClean="0"/>
              <a:pPr/>
              <a:t>03.07.2017</a:t>
            </a:fld>
            <a:endParaRPr lang="tr-TR"/>
          </a:p>
        </p:txBody>
      </p:sp>
      <p:sp>
        <p:nvSpPr>
          <p:cNvPr id="24" name="23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C3E8DD25-A721-4491-9E01-541DB2C734B5}"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7 Düz Bağlayıcı"/>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Başlık"/>
          <p:cNvSpPr>
            <a:spLocks noGrp="1"/>
          </p:cNvSpPr>
          <p:nvPr>
            <p:ph type="title"/>
          </p:nvPr>
        </p:nvSpPr>
        <p:spPr>
          <a:xfrm>
            <a:off x="457200" y="5486400"/>
            <a:ext cx="8458200" cy="520700"/>
          </a:xfrm>
        </p:spPr>
        <p:txBody>
          <a:bodyPr anchor="ctr"/>
          <a:lstStyle>
            <a:lvl1pPr algn="l">
              <a:buNone/>
              <a:defRPr sz="2000" b="1"/>
            </a:lvl1pPr>
          </a:lstStyle>
          <a:p>
            <a:r>
              <a:rPr kumimoji="0" lang="tr-TR" smtClean="0"/>
              <a:t>Asıl başlık stili için tıklatın</a:t>
            </a:r>
            <a:endParaRPr kumimoji="0" lang="en-US"/>
          </a:p>
        </p:txBody>
      </p:sp>
      <p:sp>
        <p:nvSpPr>
          <p:cNvPr id="26" name="25 Metin Yer Tutucusu"/>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14" name="13 İçerik Yer Tutucusu"/>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Veri Yer Tutucusu"/>
          <p:cNvSpPr>
            <a:spLocks noGrp="1"/>
          </p:cNvSpPr>
          <p:nvPr>
            <p:ph type="dt" sz="half" idx="10"/>
          </p:nvPr>
        </p:nvSpPr>
        <p:spPr/>
        <p:txBody>
          <a:bodyPr/>
          <a:lstStyle/>
          <a:p>
            <a:fld id="{430E9691-C966-4DB7-9416-7D2B590631EF}" type="datetimeFigureOut">
              <a:rPr lang="tr-TR" smtClean="0"/>
              <a:pPr/>
              <a:t>03.07.2017</a:t>
            </a:fld>
            <a:endParaRPr lang="tr-TR"/>
          </a:p>
        </p:txBody>
      </p:sp>
      <p:sp>
        <p:nvSpPr>
          <p:cNvPr id="29" name="28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C3E8DD25-A721-4491-9E01-541DB2C734B5}"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3" name="12 Resim Yer Tutucusu"/>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tr-TR" smtClean="0"/>
              <a:t>Resim eklemek için simgeyi tıklatın</a:t>
            </a:r>
            <a:endParaRPr kumimoji="0" lang="en-US" dirty="0"/>
          </a:p>
        </p:txBody>
      </p:sp>
      <p:sp>
        <p:nvSpPr>
          <p:cNvPr id="7" name="6 Veri Yer Tutucusu"/>
          <p:cNvSpPr>
            <a:spLocks noGrp="1"/>
          </p:cNvSpPr>
          <p:nvPr>
            <p:ph type="dt" sz="half" idx="10"/>
          </p:nvPr>
        </p:nvSpPr>
        <p:spPr/>
        <p:txBody>
          <a:bodyPr/>
          <a:lstStyle/>
          <a:p>
            <a:fld id="{430E9691-C966-4DB7-9416-7D2B590631EF}" type="datetimeFigureOut">
              <a:rPr lang="tr-TR" smtClean="0"/>
              <a:pPr/>
              <a:t>03.07.2017</a:t>
            </a:fld>
            <a:endParaRPr lang="tr-TR"/>
          </a:p>
        </p:txBody>
      </p:sp>
      <p:sp>
        <p:nvSpPr>
          <p:cNvPr id="5" name="4 Altbilgi Yer Tutucusu"/>
          <p:cNvSpPr>
            <a:spLocks noGrp="1"/>
          </p:cNvSpPr>
          <p:nvPr>
            <p:ph type="ftr" sz="quarter" idx="11"/>
          </p:nvPr>
        </p:nvSpPr>
        <p:spPr/>
        <p:txBody>
          <a:bodyPr/>
          <a:lstStyle/>
          <a:p>
            <a:endParaRPr lang="tr-TR"/>
          </a:p>
        </p:txBody>
      </p:sp>
      <p:sp>
        <p:nvSpPr>
          <p:cNvPr id="31" name="30 Slayt Numarası Yer Tutucusu"/>
          <p:cNvSpPr>
            <a:spLocks noGrp="1"/>
          </p:cNvSpPr>
          <p:nvPr>
            <p:ph type="sldNum" sz="quarter" idx="12"/>
          </p:nvPr>
        </p:nvSpPr>
        <p:spPr/>
        <p:txBody>
          <a:bodyPr/>
          <a:lstStyle/>
          <a:p>
            <a:fld id="{C3E8DD25-A721-4491-9E01-541DB2C734B5}" type="slidenum">
              <a:rPr lang="tr-TR" smtClean="0"/>
              <a:pPr/>
              <a:t>‹#›</a:t>
            </a:fld>
            <a:endParaRPr lang="tr-TR"/>
          </a:p>
        </p:txBody>
      </p:sp>
      <p:sp>
        <p:nvSpPr>
          <p:cNvPr id="17" name="16 Başlık"/>
          <p:cNvSpPr>
            <a:spLocks noGrp="1"/>
          </p:cNvSpPr>
          <p:nvPr>
            <p:ph type="title"/>
          </p:nvPr>
        </p:nvSpPr>
        <p:spPr>
          <a:xfrm>
            <a:off x="381000" y="4993760"/>
            <a:ext cx="5867400" cy="522288"/>
          </a:xfrm>
        </p:spPr>
        <p:txBody>
          <a:bodyPr anchor="ctr"/>
          <a:lstStyle>
            <a:lvl1pPr algn="l">
              <a:buNone/>
              <a:defRPr sz="2000" b="1"/>
            </a:lvl1pPr>
          </a:lstStyle>
          <a:p>
            <a:r>
              <a:rPr kumimoji="0" lang="tr-TR" smtClean="0"/>
              <a:t>Asıl başlık stili için tıklatın</a:t>
            </a:r>
            <a:endParaRPr kumimoji="0" lang="en-US"/>
          </a:p>
        </p:txBody>
      </p:sp>
      <p:sp>
        <p:nvSpPr>
          <p:cNvPr id="26" name="25 Metin Yer Tutucusu"/>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etin Yer Tutucusu"/>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1" name="10 Veri Yer Tutucusu"/>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430E9691-C966-4DB7-9416-7D2B590631EF}" type="datetimeFigureOut">
              <a:rPr lang="tr-TR" smtClean="0"/>
              <a:pPr/>
              <a:t>03.07.2017</a:t>
            </a:fld>
            <a:endParaRPr lang="tr-TR"/>
          </a:p>
        </p:txBody>
      </p:sp>
      <p:sp>
        <p:nvSpPr>
          <p:cNvPr id="28" name="27 Altbilgi Yer Tutucusu"/>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tr-TR"/>
          </a:p>
        </p:txBody>
      </p:sp>
      <p:sp>
        <p:nvSpPr>
          <p:cNvPr id="5" name="4 Slayt Numarası Yer Tutucusu"/>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C3E8DD25-A721-4491-9E01-541DB2C734B5}" type="slidenum">
              <a:rPr lang="tr-TR" smtClean="0"/>
              <a:pPr/>
              <a:t>‹#›</a:t>
            </a:fld>
            <a:endParaRPr lang="tr-TR"/>
          </a:p>
        </p:txBody>
      </p:sp>
      <p:sp>
        <p:nvSpPr>
          <p:cNvPr id="10" name="9 Başlık Yer Tutucusu"/>
          <p:cNvSpPr>
            <a:spLocks noGrp="1"/>
          </p:cNvSpPr>
          <p:nvPr>
            <p:ph type="title"/>
          </p:nvPr>
        </p:nvSpPr>
        <p:spPr>
          <a:xfrm>
            <a:off x="304800" y="457200"/>
            <a:ext cx="8686800" cy="838200"/>
          </a:xfrm>
          <a:prstGeom prst="rect">
            <a:avLst/>
          </a:prstGeom>
        </p:spPr>
        <p:txBody>
          <a:bodyPr vert="horz" anchor="ctr">
            <a:normAutofit/>
          </a:bodyPr>
          <a:lstStyle/>
          <a:p>
            <a:r>
              <a:rPr kumimoji="0" lang="tr-TR" smtClean="0"/>
              <a:t>Asıl başlık stili için tıklatın</a:t>
            </a:r>
            <a:endParaRPr kumimoji="0" lang="en-US"/>
          </a:p>
        </p:txBody>
      </p:sp>
      <p:sp>
        <p:nvSpPr>
          <p:cNvPr id="9" name="8 Düz Bağlayıcı"/>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üz Bağlayıcı"/>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blog.milliyet.com.tr/AramaBlog/?search=erde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403648" y="4143380"/>
            <a:ext cx="6400800" cy="1928826"/>
          </a:xfrm>
        </p:spPr>
        <p:txBody>
          <a:bodyPr>
            <a:noAutofit/>
          </a:bodyPr>
          <a:lstStyle/>
          <a:p>
            <a:pPr algn="ctr"/>
            <a:r>
              <a:rPr lang="tr-TR" sz="8000" dirty="0" err="1" smtClean="0">
                <a:solidFill>
                  <a:schemeClr val="accent6">
                    <a:lumMod val="50000"/>
                  </a:schemeClr>
                </a:solidFill>
                <a:latin typeface="Algerian" panose="04020705040A02060702" pitchFamily="82" charset="0"/>
              </a:rPr>
              <a:t>Erdemlİ</a:t>
            </a:r>
            <a:r>
              <a:rPr lang="tr-TR" sz="8000" dirty="0" smtClean="0">
                <a:solidFill>
                  <a:schemeClr val="accent6">
                    <a:lumMod val="50000"/>
                  </a:schemeClr>
                </a:solidFill>
                <a:latin typeface="Algerian" panose="04020705040A02060702" pitchFamily="82" charset="0"/>
              </a:rPr>
              <a:t/>
            </a:r>
            <a:br>
              <a:rPr lang="tr-TR" sz="8000" dirty="0" smtClean="0">
                <a:solidFill>
                  <a:schemeClr val="accent6">
                    <a:lumMod val="50000"/>
                  </a:schemeClr>
                </a:solidFill>
                <a:latin typeface="Algerian" panose="04020705040A02060702" pitchFamily="82" charset="0"/>
              </a:rPr>
            </a:br>
            <a:r>
              <a:rPr lang="tr-TR" sz="8000" dirty="0" smtClean="0">
                <a:solidFill>
                  <a:schemeClr val="accent6">
                    <a:lumMod val="50000"/>
                  </a:schemeClr>
                </a:solidFill>
                <a:latin typeface="Algerian" panose="04020705040A02060702" pitchFamily="82" charset="0"/>
              </a:rPr>
              <a:t>olmak</a:t>
            </a:r>
            <a:endParaRPr lang="tr-TR" sz="8000" dirty="0">
              <a:solidFill>
                <a:schemeClr val="accent6">
                  <a:lumMod val="50000"/>
                </a:schemeClr>
              </a:solidFill>
              <a:latin typeface="Algerian" panose="04020705040A02060702" pitchFamily="82" charset="0"/>
            </a:endParaRPr>
          </a:p>
        </p:txBody>
      </p:sp>
      <p:pic>
        <p:nvPicPr>
          <p:cNvPr id="3" name="2 Resim" descr="5.Kişisel gelişim: Erdemli olmak"/>
          <p:cNvPicPr/>
          <p:nvPr/>
        </p:nvPicPr>
        <p:blipFill>
          <a:blip r:embed="rId2" cstate="print"/>
          <a:srcRect/>
          <a:stretch>
            <a:fillRect/>
          </a:stretch>
        </p:blipFill>
        <p:spPr bwMode="auto">
          <a:xfrm>
            <a:off x="1214414" y="428604"/>
            <a:ext cx="6643734" cy="342902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xmlns="" val="623308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HAFİZE\Desktop\indir (3).jpg"/>
          <p:cNvPicPr>
            <a:picLocks noGrp="1" noChangeAspect="1" noChangeArrowheads="1"/>
          </p:cNvPicPr>
          <p:nvPr>
            <p:ph idx="1"/>
          </p:nvPr>
        </p:nvPicPr>
        <p:blipFill>
          <a:blip r:embed="rId2" cstate="print"/>
          <a:srcRect/>
          <a:stretch>
            <a:fillRect/>
          </a:stretch>
        </p:blipFill>
        <p:spPr bwMode="auto">
          <a:xfrm>
            <a:off x="1142976" y="1142984"/>
            <a:ext cx="6715172" cy="485778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15616" y="1285860"/>
            <a:ext cx="6656784" cy="5143536"/>
          </a:xfrm>
        </p:spPr>
        <p:txBody>
          <a:bodyPr>
            <a:normAutofit fontScale="32500" lnSpcReduction="20000"/>
          </a:bodyPr>
          <a:lstStyle/>
          <a:p>
            <a:pPr indent="0">
              <a:buNone/>
            </a:pPr>
            <a:r>
              <a:rPr lang="tr-TR" dirty="0"/>
              <a:t> </a:t>
            </a:r>
          </a:p>
          <a:p>
            <a:r>
              <a:rPr lang="tr-TR" sz="9800" b="1" dirty="0">
                <a:solidFill>
                  <a:schemeClr val="accent6">
                    <a:lumMod val="50000"/>
                  </a:schemeClr>
                </a:solidFill>
              </a:rPr>
              <a:t>Erdemli olmanın ikinci şartı, doğruluktur. Yanlışlıklara rağmen, doğruluk… Dürüst insan olmanın </a:t>
            </a:r>
            <a:r>
              <a:rPr lang="tr-TR" sz="9800" b="1" dirty="0" smtClean="0">
                <a:solidFill>
                  <a:schemeClr val="accent6">
                    <a:lumMod val="50000"/>
                  </a:schemeClr>
                </a:solidFill>
              </a:rPr>
              <a:t>huzurunu yaşamak.</a:t>
            </a:r>
            <a:endParaRPr lang="tr-TR" sz="9800" b="1" dirty="0">
              <a:solidFill>
                <a:schemeClr val="accent6">
                  <a:lumMod val="50000"/>
                </a:schemeClr>
              </a:solidFill>
            </a:endParaRPr>
          </a:p>
          <a:p>
            <a:pPr indent="0">
              <a:buNone/>
            </a:pPr>
            <a:r>
              <a:rPr lang="tr-TR" sz="9800" b="1" dirty="0">
                <a:solidFill>
                  <a:schemeClr val="accent6">
                    <a:lumMod val="50000"/>
                  </a:schemeClr>
                </a:solidFill>
              </a:rPr>
              <a:t> </a:t>
            </a:r>
          </a:p>
          <a:p>
            <a:r>
              <a:rPr lang="tr-TR" sz="9800" b="1" dirty="0" smtClean="0">
                <a:solidFill>
                  <a:schemeClr val="accent6">
                    <a:lumMod val="50000"/>
                  </a:schemeClr>
                </a:solidFill>
              </a:rPr>
              <a:t>Dürüstlük</a:t>
            </a:r>
            <a:r>
              <a:rPr lang="tr-TR" sz="9800" b="1" dirty="0">
                <a:solidFill>
                  <a:schemeClr val="accent6">
                    <a:lumMod val="50000"/>
                  </a:schemeClr>
                </a:solidFill>
              </a:rPr>
              <a:t>, erdemli kişinin huzurla yemek yemesini, nefes almasını, dünyanın renklerini görebilmesini sağlar. </a:t>
            </a:r>
          </a:p>
          <a:p>
            <a:endParaRPr lang="tr-TR" sz="9800" dirty="0"/>
          </a:p>
        </p:txBody>
      </p:sp>
    </p:spTree>
    <p:extLst>
      <p:ext uri="{BB962C8B-B14F-4D97-AF65-F5344CB8AC3E}">
        <p14:creationId xmlns:p14="http://schemas.microsoft.com/office/powerpoint/2010/main" xmlns="" val="26527269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28596" y="785794"/>
            <a:ext cx="8358246" cy="5429288"/>
          </a:xfrm>
        </p:spPr>
        <p:txBody>
          <a:bodyPr>
            <a:noAutofit/>
          </a:bodyPr>
          <a:lstStyle/>
          <a:p>
            <a:r>
              <a:rPr lang="tr-TR" sz="2400" b="1" dirty="0">
                <a:solidFill>
                  <a:schemeClr val="accent6">
                    <a:lumMod val="50000"/>
                  </a:schemeClr>
                </a:solidFill>
              </a:rPr>
              <a:t>Yaşam zorluklarla dolu. Neredeyse her şey zor ve mücadele gerektiriyor hayatta. Bunların üstesinden gelebilmek için cesaret şart. </a:t>
            </a:r>
            <a:endParaRPr lang="tr-TR" sz="2400" b="1" dirty="0" smtClean="0">
              <a:solidFill>
                <a:schemeClr val="accent6">
                  <a:lumMod val="50000"/>
                </a:schemeClr>
              </a:solidFill>
            </a:endParaRPr>
          </a:p>
          <a:p>
            <a:r>
              <a:rPr lang="tr-TR" sz="2400" b="1" dirty="0" smtClean="0">
                <a:solidFill>
                  <a:schemeClr val="accent6">
                    <a:lumMod val="50000"/>
                  </a:schemeClr>
                </a:solidFill>
              </a:rPr>
              <a:t>Tıpkı </a:t>
            </a:r>
            <a:r>
              <a:rPr lang="tr-TR" sz="2400" b="1" dirty="0">
                <a:solidFill>
                  <a:schemeClr val="accent6">
                    <a:lumMod val="50000"/>
                  </a:schemeClr>
                </a:solidFill>
              </a:rPr>
              <a:t>miniklerin cesaretlenip, ilk adımlarını atması gibi… Suya dalıp korkmadan yüzebilmek gibi… Yeniliklere açılmak cesaret  </a:t>
            </a:r>
            <a:r>
              <a:rPr lang="tr-TR" sz="2400" b="1" dirty="0" smtClean="0">
                <a:solidFill>
                  <a:schemeClr val="accent6">
                    <a:lumMod val="50000"/>
                  </a:schemeClr>
                </a:solidFill>
              </a:rPr>
              <a:t>ister. Yanlışlıklara</a:t>
            </a:r>
            <a:r>
              <a:rPr lang="tr-TR" sz="2400" b="1" dirty="0">
                <a:solidFill>
                  <a:schemeClr val="accent6">
                    <a:lumMod val="50000"/>
                  </a:schemeClr>
                </a:solidFill>
              </a:rPr>
              <a:t>, haksızlıklara karşı durmak, yürekli olmak cesaret ister. </a:t>
            </a:r>
          </a:p>
          <a:p>
            <a:pPr indent="0">
              <a:buNone/>
            </a:pPr>
            <a:r>
              <a:rPr lang="tr-TR" sz="2400" b="1" dirty="0">
                <a:solidFill>
                  <a:schemeClr val="accent6">
                    <a:lumMod val="50000"/>
                  </a:schemeClr>
                </a:solidFill>
              </a:rPr>
              <a:t> </a:t>
            </a:r>
            <a:r>
              <a:rPr lang="tr-TR" sz="2400" b="1" smtClean="0">
                <a:solidFill>
                  <a:schemeClr val="accent6">
                    <a:lumMod val="50000"/>
                  </a:schemeClr>
                </a:solidFill>
              </a:rPr>
              <a:t>Tüm olumsuzluklara </a:t>
            </a:r>
            <a:r>
              <a:rPr lang="tr-TR" sz="2400" b="1" dirty="0">
                <a:solidFill>
                  <a:schemeClr val="accent6">
                    <a:lumMod val="50000"/>
                  </a:schemeClr>
                </a:solidFill>
              </a:rPr>
              <a:t>rağmen, iyi yolda yürümek kararlılığını göstermek cesaret ister</a:t>
            </a:r>
            <a:r>
              <a:rPr lang="tr-TR" sz="2400" b="1" dirty="0" smtClean="0">
                <a:solidFill>
                  <a:schemeClr val="accent6">
                    <a:lumMod val="50000"/>
                  </a:schemeClr>
                </a:solidFill>
              </a:rPr>
              <a:t>.</a:t>
            </a:r>
          </a:p>
          <a:p>
            <a:r>
              <a:rPr lang="tr-TR" sz="2400" b="1" dirty="0" smtClean="0">
                <a:solidFill>
                  <a:schemeClr val="accent6">
                    <a:lumMod val="50000"/>
                  </a:schemeClr>
                </a:solidFill>
              </a:rPr>
              <a:t> </a:t>
            </a:r>
            <a:endParaRPr lang="tr-TR" sz="2400" dirty="0"/>
          </a:p>
        </p:txBody>
      </p:sp>
    </p:spTree>
    <p:extLst>
      <p:ext uri="{BB962C8B-B14F-4D97-AF65-F5344CB8AC3E}">
        <p14:creationId xmlns:p14="http://schemas.microsoft.com/office/powerpoint/2010/main" xmlns="" val="31617828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14282" y="285729"/>
            <a:ext cx="8777318" cy="4000528"/>
          </a:xfrm>
        </p:spPr>
        <p:txBody>
          <a:bodyPr/>
          <a:lstStyle/>
          <a:p>
            <a:pPr fontAlgn="base"/>
            <a:r>
              <a:rPr lang="tr-TR" b="1" dirty="0" smtClean="0">
                <a:solidFill>
                  <a:schemeClr val="accent6">
                    <a:lumMod val="50000"/>
                  </a:schemeClr>
                </a:solidFill>
              </a:rPr>
              <a:t>Hayatta insan için önemli olan nedir?</a:t>
            </a:r>
          </a:p>
          <a:p>
            <a:pPr fontAlgn="base"/>
            <a:r>
              <a:rPr lang="tr-TR" b="1" dirty="0" smtClean="0">
                <a:solidFill>
                  <a:schemeClr val="accent6">
                    <a:lumMod val="50000"/>
                  </a:schemeClr>
                </a:solidFill>
              </a:rPr>
              <a:t>Bir yanıt da kuşkusuz “</a:t>
            </a:r>
            <a:r>
              <a:rPr lang="tr-TR" b="1" dirty="0" smtClean="0">
                <a:solidFill>
                  <a:schemeClr val="accent6">
                    <a:lumMod val="50000"/>
                  </a:schemeClr>
                </a:solidFill>
                <a:hlinkClick r:id="rId2"/>
              </a:rPr>
              <a:t>erdem</a:t>
            </a:r>
            <a:r>
              <a:rPr lang="tr-TR" b="1" dirty="0" smtClean="0">
                <a:solidFill>
                  <a:schemeClr val="accent6">
                    <a:lumMod val="50000"/>
                  </a:schemeClr>
                </a:solidFill>
              </a:rPr>
              <a:t>li bir insan” olarak yaşayabilmektir.</a:t>
            </a:r>
          </a:p>
          <a:p>
            <a:pPr fontAlgn="base"/>
            <a:r>
              <a:rPr lang="tr-TR" b="1" dirty="0" smtClean="0">
                <a:solidFill>
                  <a:schemeClr val="accent6">
                    <a:lumMod val="50000"/>
                  </a:schemeClr>
                </a:solidFill>
              </a:rPr>
              <a:t>Peki, öyleyse erdem (yada fazilet) nedir?</a:t>
            </a:r>
          </a:p>
          <a:p>
            <a:pPr fontAlgn="base"/>
            <a:r>
              <a:rPr lang="tr-TR" b="1" dirty="0" smtClean="0">
                <a:solidFill>
                  <a:schemeClr val="accent6">
                    <a:lumMod val="50000"/>
                  </a:schemeClr>
                </a:solidFill>
              </a:rPr>
              <a:t>Erdem,  insanca kabul edilen güzel davranışların benimsenmesi ve hayatın her alanında, her zaman uygulanmasıdır.Doğru mu?</a:t>
            </a:r>
          </a:p>
          <a:p>
            <a:endParaRPr lang="tr-TR" dirty="0"/>
          </a:p>
        </p:txBody>
      </p:sp>
      <p:pic>
        <p:nvPicPr>
          <p:cNvPr id="1027" name="Picture 3" descr="C:\Users\HAFİZE\Desktop\indir (1).jpg"/>
          <p:cNvPicPr>
            <a:picLocks noChangeAspect="1" noChangeArrowheads="1"/>
          </p:cNvPicPr>
          <p:nvPr/>
        </p:nvPicPr>
        <p:blipFill>
          <a:blip r:embed="rId3" cstate="print"/>
          <a:srcRect/>
          <a:stretch>
            <a:fillRect/>
          </a:stretch>
        </p:blipFill>
        <p:spPr bwMode="auto">
          <a:xfrm>
            <a:off x="2857488" y="4214818"/>
            <a:ext cx="3286148" cy="2357439"/>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85000" lnSpcReduction="20000"/>
          </a:bodyPr>
          <a:lstStyle/>
          <a:p>
            <a:pPr fontAlgn="base"/>
            <a:r>
              <a:rPr lang="tr-TR" dirty="0" smtClean="0">
                <a:solidFill>
                  <a:schemeClr val="accent6">
                    <a:lumMod val="50000"/>
                  </a:schemeClr>
                </a:solidFill>
              </a:rPr>
              <a:t>Bir bakıma erdemlik ahlaki açıdan doğruluktur ve tutarlılıktır.</a:t>
            </a:r>
          </a:p>
          <a:p>
            <a:pPr fontAlgn="base"/>
            <a:endParaRPr lang="tr-TR" dirty="0" smtClean="0">
              <a:solidFill>
                <a:schemeClr val="accent6">
                  <a:lumMod val="50000"/>
                </a:schemeClr>
              </a:solidFill>
            </a:endParaRPr>
          </a:p>
          <a:p>
            <a:pPr fontAlgn="base"/>
            <a:r>
              <a:rPr lang="tr-TR" dirty="0" smtClean="0">
                <a:solidFill>
                  <a:schemeClr val="accent6">
                    <a:lumMod val="50000"/>
                  </a:schemeClr>
                </a:solidFill>
              </a:rPr>
              <a:t>Erdemli insan, yanlışın peşinden gitmeyen, doğruyu savunan , benimseyen insandır. Erdemli insan komşusu farkına vardığında utanacak bir hareket yapmaz.</a:t>
            </a:r>
          </a:p>
          <a:p>
            <a:pPr fontAlgn="base"/>
            <a:endParaRPr lang="tr-TR" dirty="0" smtClean="0">
              <a:solidFill>
                <a:schemeClr val="accent6">
                  <a:lumMod val="50000"/>
                </a:schemeClr>
              </a:solidFill>
            </a:endParaRPr>
          </a:p>
          <a:p>
            <a:pPr fontAlgn="base"/>
            <a:r>
              <a:rPr lang="tr-TR" dirty="0" smtClean="0">
                <a:solidFill>
                  <a:schemeClr val="accent6">
                    <a:lumMod val="50000"/>
                  </a:schemeClr>
                </a:solidFill>
              </a:rPr>
              <a:t>Erdem; yiğitlik, doğruluk, dürüstlük, bilgi sahibi olmak, güvenilir olmak, kararlılık, cesaret , ölçülü ve dengeli olmak, kendini bilmek gibi toplum tarafından kabul edilen doğru, güzel, iyi davranış kalıplarının benimsenmesi ve ona uygun davranılmasıdır.</a:t>
            </a:r>
          </a:p>
          <a:p>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04800" y="285729"/>
            <a:ext cx="8686800" cy="4714908"/>
          </a:xfrm>
        </p:spPr>
        <p:txBody>
          <a:bodyPr>
            <a:normAutofit/>
          </a:bodyPr>
          <a:lstStyle/>
          <a:p>
            <a:pPr fontAlgn="base"/>
            <a:r>
              <a:rPr lang="tr-TR" dirty="0" smtClean="0">
                <a:solidFill>
                  <a:schemeClr val="accent6">
                    <a:lumMod val="50000"/>
                  </a:schemeClr>
                </a:solidFill>
              </a:rPr>
              <a:t>Erdem,her davranışında doğru ve adil olmaktır; Tutarlı;  insanlara yol gösteren; örnek olan davranışların benimsenmesi ve uygulanmasıdır.</a:t>
            </a:r>
          </a:p>
          <a:p>
            <a:pPr fontAlgn="base"/>
            <a:endParaRPr lang="tr-TR" dirty="0" smtClean="0">
              <a:solidFill>
                <a:schemeClr val="accent6">
                  <a:lumMod val="50000"/>
                </a:schemeClr>
              </a:solidFill>
            </a:endParaRPr>
          </a:p>
          <a:p>
            <a:pPr fontAlgn="base"/>
            <a:r>
              <a:rPr lang="tr-TR" dirty="0" smtClean="0">
                <a:solidFill>
                  <a:schemeClr val="accent6">
                    <a:lumMod val="50000"/>
                  </a:schemeClr>
                </a:solidFill>
              </a:rPr>
              <a:t>Erdemli insan sözüne güvenilir, iyi insandır. Toplumda böyle bir insan olarak bilinmek tanınmak istemez misiniz?</a:t>
            </a:r>
          </a:p>
          <a:p>
            <a:pPr fontAlgn="base"/>
            <a:endParaRPr lang="tr-TR" dirty="0" smtClean="0">
              <a:solidFill>
                <a:schemeClr val="accent6">
                  <a:lumMod val="50000"/>
                </a:schemeClr>
              </a:solidFill>
            </a:endParaRPr>
          </a:p>
          <a:p>
            <a:endParaRPr lang="tr-TR" dirty="0"/>
          </a:p>
        </p:txBody>
      </p:sp>
      <p:pic>
        <p:nvPicPr>
          <p:cNvPr id="2050" name="Picture 2" descr="C:\Users\HAFİZE\Desktop\images.jpg"/>
          <p:cNvPicPr>
            <a:picLocks noChangeAspect="1" noChangeArrowheads="1"/>
          </p:cNvPicPr>
          <p:nvPr/>
        </p:nvPicPr>
        <p:blipFill>
          <a:blip r:embed="rId2" cstate="print"/>
          <a:srcRect/>
          <a:stretch>
            <a:fillRect/>
          </a:stretch>
        </p:blipFill>
        <p:spPr bwMode="auto">
          <a:xfrm>
            <a:off x="5643570" y="4429132"/>
            <a:ext cx="3286148" cy="228601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04800" y="1000108"/>
            <a:ext cx="8686800" cy="5080017"/>
          </a:xfrm>
        </p:spPr>
        <p:txBody>
          <a:bodyPr>
            <a:normAutofit fontScale="92500" lnSpcReduction="10000"/>
          </a:bodyPr>
          <a:lstStyle/>
          <a:p>
            <a:r>
              <a:rPr lang="tr-TR" dirty="0" smtClean="0">
                <a:solidFill>
                  <a:schemeClr val="accent6">
                    <a:lumMod val="50000"/>
                  </a:schemeClr>
                </a:solidFill>
              </a:rPr>
              <a:t>Erdem , o kadar kolay tanımlanacak, anlaşılabilecek şey değildir. Erdem , belki de insandaki bütün güzel hasletlerin toplamıdır. Sözlük de öyle diyor: “İnsan yaradılışındaki bütün iyi huylar..” İnsan bu huyları edinmek için yaşar ve bu huyları davranışları başkalarına benimsetmek için çaba gösterir. </a:t>
            </a:r>
          </a:p>
          <a:p>
            <a:r>
              <a:rPr lang="tr-TR" dirty="0" smtClean="0">
                <a:solidFill>
                  <a:schemeClr val="accent6">
                    <a:lumMod val="50000"/>
                  </a:schemeClr>
                </a:solidFill>
              </a:rPr>
              <a:t>Erdem, insanda iyilik etmeye ve fenalıktan çekinmeye olan devamlı ve değişmez yetenektir, güzel özelliklerdir. Erdem, kişiyi, töreli  ve doğru hareket etmeye yönelten değerlerdir.</a:t>
            </a:r>
          </a:p>
          <a:p>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b="1" dirty="0" smtClean="0">
                <a:solidFill>
                  <a:schemeClr val="accent6">
                    <a:lumMod val="50000"/>
                  </a:schemeClr>
                </a:solidFill>
              </a:rPr>
              <a:t>Dünyadaki </a:t>
            </a:r>
            <a:r>
              <a:rPr lang="tr-TR" b="1" dirty="0">
                <a:solidFill>
                  <a:schemeClr val="accent6">
                    <a:lumMod val="50000"/>
                  </a:schemeClr>
                </a:solidFill>
              </a:rPr>
              <a:t>canlıların en değerlisi insansa, insanların en değerlisi erdemli olandır. Erdemli olmanın ilk koşulu sevgiyse, ikincisi saygıdır. İnsan önce kendine saygı duymalıdır. Fikirleriyle barışık olmalıdır. </a:t>
            </a:r>
          </a:p>
        </p:txBody>
      </p:sp>
      <p:pic>
        <p:nvPicPr>
          <p:cNvPr id="3074" name="Picture 2" descr="C:\Users\HAFİZE\Desktop\indir (2).jpg"/>
          <p:cNvPicPr>
            <a:picLocks noChangeAspect="1" noChangeArrowheads="1"/>
          </p:cNvPicPr>
          <p:nvPr/>
        </p:nvPicPr>
        <p:blipFill>
          <a:blip r:embed="rId2" cstate="print"/>
          <a:srcRect/>
          <a:stretch>
            <a:fillRect/>
          </a:stretch>
        </p:blipFill>
        <p:spPr bwMode="auto">
          <a:xfrm>
            <a:off x="5429256" y="3714752"/>
            <a:ext cx="3429024" cy="292895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xmlns="" val="31114148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71600" y="1124744"/>
            <a:ext cx="7272808" cy="4536504"/>
          </a:xfrm>
          <a:effectLst>
            <a:reflection blurRad="6350" stA="50000" endA="300" endPos="38500" dist="50800" dir="5400000" sy="-100000" algn="bl" rotWithShape="0"/>
          </a:effectLst>
        </p:spPr>
        <p:txBody>
          <a:bodyPr>
            <a:noAutofit/>
          </a:bodyPr>
          <a:lstStyle/>
          <a:p>
            <a:r>
              <a:rPr lang="tr-TR" dirty="0">
                <a:solidFill>
                  <a:schemeClr val="bg1">
                    <a:lumMod val="50000"/>
                  </a:schemeClr>
                </a:solidFill>
              </a:rPr>
              <a:t/>
            </a:r>
            <a:br>
              <a:rPr lang="tr-TR" dirty="0">
                <a:solidFill>
                  <a:schemeClr val="bg1">
                    <a:lumMod val="50000"/>
                  </a:schemeClr>
                </a:solidFill>
              </a:rPr>
            </a:br>
            <a:r>
              <a:rPr lang="tr-TR" dirty="0"/>
              <a:t/>
            </a:r>
            <a:br>
              <a:rPr lang="tr-TR" dirty="0"/>
            </a:br>
            <a:endParaRPr lang="tr-TR" dirty="0"/>
          </a:p>
        </p:txBody>
      </p:sp>
      <p:sp>
        <p:nvSpPr>
          <p:cNvPr id="4" name="Dikdörtgen 3"/>
          <p:cNvSpPr/>
          <p:nvPr/>
        </p:nvSpPr>
        <p:spPr>
          <a:xfrm>
            <a:off x="971600" y="1285860"/>
            <a:ext cx="6957986" cy="5016758"/>
          </a:xfrm>
          <a:prstGeom prst="rect">
            <a:avLst/>
          </a:prstGeom>
        </p:spPr>
        <p:txBody>
          <a:bodyPr wrap="square">
            <a:spAutoFit/>
          </a:bodyPr>
          <a:lstStyle/>
          <a:p>
            <a:r>
              <a:rPr lang="tr-TR" sz="3200" b="1" dirty="0" smtClean="0">
                <a:solidFill>
                  <a:schemeClr val="accent6">
                    <a:lumMod val="50000"/>
                  </a:schemeClr>
                </a:solidFill>
              </a:rPr>
              <a:t>Erdem insanın tam bir ahlaki olgunluğa ulaşması demektir.</a:t>
            </a:r>
            <a:br>
              <a:rPr lang="tr-TR" sz="3200" b="1" dirty="0" smtClean="0">
                <a:solidFill>
                  <a:schemeClr val="accent6">
                    <a:lumMod val="50000"/>
                  </a:schemeClr>
                </a:solidFill>
              </a:rPr>
            </a:br>
            <a:r>
              <a:rPr lang="tr-TR" sz="3200" b="1" dirty="0" smtClean="0">
                <a:solidFill>
                  <a:schemeClr val="accent6">
                    <a:lumMod val="50000"/>
                  </a:schemeClr>
                </a:solidFill>
              </a:rPr>
              <a:t>Ahlaklı insan dediğimiz zaman genellikle ahlak kurallarına uygun bir hayat yaşayan insan aklımıza gelir, ama erdem sahibi insan ondan da ileridedir Erdemli insan kendisinden beklenenin daha fazlasını verir, ahlak konusunda başkalarına hep örnek olur .</a:t>
            </a:r>
            <a:br>
              <a:rPr lang="tr-TR" sz="3200" b="1" dirty="0" smtClean="0">
                <a:solidFill>
                  <a:schemeClr val="accent6">
                    <a:lumMod val="50000"/>
                  </a:schemeClr>
                </a:solidFill>
              </a:rPr>
            </a:br>
            <a:endParaRPr lang="tr-TR" sz="3200" b="1" dirty="0" smtClean="0">
              <a:solidFill>
                <a:schemeClr val="accent6">
                  <a:lumMod val="50000"/>
                </a:schemeClr>
              </a:solidFill>
            </a:endParaRPr>
          </a:p>
        </p:txBody>
      </p:sp>
    </p:spTree>
    <p:extLst>
      <p:ext uri="{BB962C8B-B14F-4D97-AF65-F5344CB8AC3E}">
        <p14:creationId xmlns:p14="http://schemas.microsoft.com/office/powerpoint/2010/main" xmlns="" val="33462738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b="1" dirty="0" smtClean="0">
                <a:solidFill>
                  <a:schemeClr val="accent6">
                    <a:lumMod val="50000"/>
                  </a:schemeClr>
                </a:solidFill>
              </a:rPr>
              <a:t>Erdemli </a:t>
            </a:r>
            <a:r>
              <a:rPr lang="tr-TR" b="1" dirty="0">
                <a:solidFill>
                  <a:schemeClr val="accent6">
                    <a:lumMod val="50000"/>
                  </a:schemeClr>
                </a:solidFill>
              </a:rPr>
              <a:t>olmanın en önemli halleri hangileridir? İyilik, doğruluk, cesaret, vefa... </a:t>
            </a:r>
          </a:p>
        </p:txBody>
      </p:sp>
      <p:pic>
        <p:nvPicPr>
          <p:cNvPr id="5122" name="Picture 2" descr="C:\Users\HAFİZE\Desktop\images (1).jpg"/>
          <p:cNvPicPr>
            <a:picLocks noChangeAspect="1" noChangeArrowheads="1"/>
          </p:cNvPicPr>
          <p:nvPr/>
        </p:nvPicPr>
        <p:blipFill>
          <a:blip r:embed="rId2" cstate="print"/>
          <a:srcRect/>
          <a:stretch>
            <a:fillRect/>
          </a:stretch>
        </p:blipFill>
        <p:spPr bwMode="auto">
          <a:xfrm>
            <a:off x="3929058" y="2857496"/>
            <a:ext cx="4929222" cy="371477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xmlns="" val="29275088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b="1" dirty="0">
                <a:solidFill>
                  <a:schemeClr val="accent6">
                    <a:lumMod val="50000"/>
                  </a:schemeClr>
                </a:solidFill>
              </a:rPr>
              <a:t>Erdemli olmanın birinci şartı </a:t>
            </a:r>
            <a:r>
              <a:rPr lang="tr-TR" b="1" dirty="0" smtClean="0">
                <a:solidFill>
                  <a:schemeClr val="accent6">
                    <a:lumMod val="50000"/>
                  </a:schemeClr>
                </a:solidFill>
              </a:rPr>
              <a:t>iyiliktir  </a:t>
            </a:r>
            <a:endParaRPr lang="tr-TR" b="1" dirty="0">
              <a:solidFill>
                <a:schemeClr val="accent6">
                  <a:lumMod val="50000"/>
                </a:schemeClr>
              </a:solidFill>
            </a:endParaRPr>
          </a:p>
          <a:p>
            <a:pPr>
              <a:buNone/>
            </a:pPr>
            <a:r>
              <a:rPr lang="tr-TR" b="1" dirty="0" smtClean="0">
                <a:solidFill>
                  <a:schemeClr val="accent6">
                    <a:lumMod val="50000"/>
                  </a:schemeClr>
                </a:solidFill>
              </a:rPr>
              <a:t>    Marifet</a:t>
            </a:r>
            <a:r>
              <a:rPr lang="tr-TR" b="1" dirty="0">
                <a:solidFill>
                  <a:schemeClr val="accent6">
                    <a:lumMod val="50000"/>
                  </a:schemeClr>
                </a:solidFill>
              </a:rPr>
              <a:t>, </a:t>
            </a:r>
            <a:r>
              <a:rPr lang="tr-TR" b="1" dirty="0" smtClean="0">
                <a:solidFill>
                  <a:schemeClr val="accent6">
                    <a:lumMod val="50000"/>
                  </a:schemeClr>
                </a:solidFill>
              </a:rPr>
              <a:t>iyi </a:t>
            </a:r>
            <a:r>
              <a:rPr lang="tr-TR" b="1" dirty="0">
                <a:solidFill>
                  <a:schemeClr val="accent6">
                    <a:lumMod val="50000"/>
                  </a:schemeClr>
                </a:solidFill>
              </a:rPr>
              <a:t>olmayı başarmak… Kanımca; iyi olmak kötü olmaktan daha zor. Esas olan tüm zorlamalara karşı iyi kalabilmek. Eğer iyiliğiniz ile kötülüklere kalkan olabiliyorsanız, olayları sabırla karşılayıp duruşunuzu bozmuyorsanız ne mutlu size. </a:t>
            </a:r>
          </a:p>
        </p:txBody>
      </p:sp>
    </p:spTree>
    <p:extLst>
      <p:ext uri="{BB962C8B-B14F-4D97-AF65-F5344CB8AC3E}">
        <p14:creationId xmlns:p14="http://schemas.microsoft.com/office/powerpoint/2010/main" xmlns="" val="372273063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Gezinti">
  <a:themeElements>
    <a:clrScheme name="Güven">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Gezinti">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ezinti">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318</TotalTime>
  <Words>326</Words>
  <Application>Microsoft Office PowerPoint</Application>
  <PresentationFormat>Ekran Gösterisi (4:3)</PresentationFormat>
  <Paragraphs>29</Paragraphs>
  <Slides>12</Slides>
  <Notes>0</Notes>
  <HiddenSlides>0</HiddenSlides>
  <MMClips>0</MMClips>
  <ScaleCrop>false</ScaleCrop>
  <HeadingPairs>
    <vt:vector size="4" baseType="variant">
      <vt:variant>
        <vt:lpstr>Tema</vt:lpstr>
      </vt:variant>
      <vt:variant>
        <vt:i4>1</vt:i4>
      </vt:variant>
      <vt:variant>
        <vt:lpstr>Slayt Başlıkları</vt:lpstr>
      </vt:variant>
      <vt:variant>
        <vt:i4>12</vt:i4>
      </vt:variant>
    </vt:vector>
  </HeadingPairs>
  <TitlesOfParts>
    <vt:vector size="13" baseType="lpstr">
      <vt:lpstr>Gezinti</vt:lpstr>
      <vt:lpstr>Erdemlİ olmak</vt:lpstr>
      <vt:lpstr>Slayt 2</vt:lpstr>
      <vt:lpstr>Slayt 3</vt:lpstr>
      <vt:lpstr>Slayt 4</vt:lpstr>
      <vt:lpstr>Slayt 5</vt:lpstr>
      <vt:lpstr>Slayt 6</vt:lpstr>
      <vt:lpstr>Slayt 7</vt:lpstr>
      <vt:lpstr>Slayt 8</vt:lpstr>
      <vt:lpstr>Slayt 9</vt:lpstr>
      <vt:lpstr>Slayt 10</vt:lpstr>
      <vt:lpstr>Slayt 11</vt:lpstr>
      <vt:lpstr>Slayt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MEB</dc:creator>
  <cp:lastModifiedBy>w7</cp:lastModifiedBy>
  <cp:revision>17</cp:revision>
  <dcterms:created xsi:type="dcterms:W3CDTF">2014-11-04T07:46:38Z</dcterms:created>
  <dcterms:modified xsi:type="dcterms:W3CDTF">2017-07-03T07:04:02Z</dcterms:modified>
</cp:coreProperties>
</file>